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9812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64531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8742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9642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9851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4006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4274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8372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9404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24450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8596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3384D-6E68-4491-9D13-BF3A5DEAE324}" type="datetimeFigureOut">
              <a:rPr lang="sv-SE" smtClean="0"/>
              <a:pPr/>
              <a:t>2014-03-03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CEDE-BF24-476E-AAE0-87E4481E55E4}" type="slidenum">
              <a:rPr lang="sv-SE" smtClean="0"/>
              <a:pPr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45281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3"/>
          <p:cNvGrpSpPr/>
          <p:nvPr/>
        </p:nvGrpSpPr>
        <p:grpSpPr>
          <a:xfrm>
            <a:off x="971600" y="181741"/>
            <a:ext cx="3158827" cy="5986270"/>
            <a:chOff x="4293493" y="59401"/>
            <a:chExt cx="3158827" cy="5986270"/>
          </a:xfrm>
        </p:grpSpPr>
        <p:pic>
          <p:nvPicPr>
            <p:cNvPr id="5" name="Bildobjekt 4" descr="SE karta växtzoner.t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50268" y="59401"/>
              <a:ext cx="2702052" cy="5861304"/>
            </a:xfrm>
            <a:prstGeom prst="rect">
              <a:avLst/>
            </a:prstGeom>
          </p:spPr>
        </p:pic>
        <p:pic>
          <p:nvPicPr>
            <p:cNvPr id="6" name="Bildobjekt 5" descr="SE karta växtzoner.t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50268" y="63674"/>
              <a:ext cx="2702052" cy="5861304"/>
            </a:xfrm>
            <a:prstGeom prst="rect">
              <a:avLst/>
            </a:prstGeom>
          </p:spPr>
        </p:pic>
        <p:grpSp>
          <p:nvGrpSpPr>
            <p:cNvPr id="7" name="Grupp 68"/>
            <p:cNvGrpSpPr/>
            <p:nvPr/>
          </p:nvGrpSpPr>
          <p:grpSpPr>
            <a:xfrm>
              <a:off x="4293493" y="1071786"/>
              <a:ext cx="2870795" cy="4973885"/>
              <a:chOff x="4293493" y="1071786"/>
              <a:chExt cx="2870795" cy="4973885"/>
            </a:xfrm>
          </p:grpSpPr>
          <p:sp>
            <p:nvSpPr>
              <p:cNvPr id="8" name="textruta 7"/>
              <p:cNvSpPr txBox="1"/>
              <p:nvPr/>
            </p:nvSpPr>
            <p:spPr>
              <a:xfrm>
                <a:off x="6357342" y="2996952"/>
                <a:ext cx="521459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sym typeface="Symbol"/>
                  </a:rPr>
                  <a:t>62</a:t>
                </a:r>
                <a:r>
                  <a:rPr lang="sv-SE" sz="1300" dirty="0" smtClean="0">
                    <a:solidFill>
                      <a:schemeClr val="accent1"/>
                    </a:solidFill>
                    <a:sym typeface="Symbol"/>
                  </a:rPr>
                  <a:t>°</a:t>
                </a:r>
                <a:endParaRPr lang="sv-SE" sz="13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" name="textruta 8"/>
              <p:cNvSpPr txBox="1"/>
              <p:nvPr/>
            </p:nvSpPr>
            <p:spPr>
              <a:xfrm>
                <a:off x="6021685" y="1071786"/>
                <a:ext cx="1142603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sym typeface="Symbol"/>
                  </a:rPr>
                  <a:t>Polar </a:t>
                </a:r>
                <a:r>
                  <a:rPr lang="sv-SE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sym typeface="Symbol"/>
                  </a:rPr>
                  <a:t>circle</a:t>
                </a:r>
                <a:endParaRPr lang="sv-SE" sz="1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" name="textruta 9"/>
              <p:cNvSpPr txBox="1"/>
              <p:nvPr/>
            </p:nvSpPr>
            <p:spPr>
              <a:xfrm>
                <a:off x="6270873" y="4543028"/>
                <a:ext cx="521459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sym typeface="Symbol"/>
                  </a:rPr>
                  <a:t>58</a:t>
                </a:r>
                <a:r>
                  <a:rPr lang="sv-SE" sz="1050" dirty="0" smtClean="0">
                    <a:solidFill>
                      <a:schemeClr val="accent1"/>
                    </a:solidFill>
                    <a:sym typeface="Symbol"/>
                  </a:rPr>
                  <a:t>°</a:t>
                </a:r>
                <a:endParaRPr lang="sv-SE" sz="105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1" name="Ellips 10"/>
              <p:cNvSpPr/>
              <p:nvPr/>
            </p:nvSpPr>
            <p:spPr>
              <a:xfrm rot="17577440">
                <a:off x="5572213" y="2759972"/>
                <a:ext cx="1099170" cy="547489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39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2" name="Ellips 11"/>
              <p:cNvSpPr/>
              <p:nvPr/>
            </p:nvSpPr>
            <p:spPr>
              <a:xfrm>
                <a:off x="5085581" y="5426174"/>
                <a:ext cx="720080" cy="619497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39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3" name="Ellips 12"/>
              <p:cNvSpPr/>
              <p:nvPr/>
            </p:nvSpPr>
            <p:spPr>
              <a:xfrm>
                <a:off x="5580112" y="4941168"/>
                <a:ext cx="693895" cy="619497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39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4" name="Ellips 13"/>
              <p:cNvSpPr/>
              <p:nvPr/>
            </p:nvSpPr>
            <p:spPr>
              <a:xfrm>
                <a:off x="4956423" y="4389487"/>
                <a:ext cx="720080" cy="619497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39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5" name="Ellips 14"/>
              <p:cNvSpPr/>
              <p:nvPr/>
            </p:nvSpPr>
            <p:spPr>
              <a:xfrm>
                <a:off x="4797549" y="4994126"/>
                <a:ext cx="693895" cy="62902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  <a:alpha val="39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16" name="textruta 15"/>
              <p:cNvSpPr txBox="1"/>
              <p:nvPr/>
            </p:nvSpPr>
            <p:spPr>
              <a:xfrm>
                <a:off x="6185892" y="3174876"/>
                <a:ext cx="7623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 smtClean="0">
                    <a:sym typeface="Symbol"/>
                  </a:rPr>
                  <a:t>North</a:t>
                </a:r>
                <a:endParaRPr lang="sv-SE" sz="1600" dirty="0"/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4293493" y="4495403"/>
                <a:ext cx="7237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 smtClean="0">
                    <a:sym typeface="Symbol"/>
                  </a:rPr>
                  <a:t>West</a:t>
                </a:r>
                <a:endParaRPr lang="sv-SE" sz="1600" dirty="0"/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4342259" y="5166717"/>
                <a:ext cx="82066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 smtClean="0">
                    <a:sym typeface="Symbol"/>
                  </a:rPr>
                  <a:t>S West</a:t>
                </a:r>
                <a:endParaRPr lang="sv-SE" sz="1600" dirty="0"/>
              </a:p>
            </p:txBody>
          </p:sp>
          <p:sp>
            <p:nvSpPr>
              <p:cNvPr id="19" name="textruta 18"/>
              <p:cNvSpPr txBox="1"/>
              <p:nvPr/>
            </p:nvSpPr>
            <p:spPr>
              <a:xfrm>
                <a:off x="5993110" y="5253791"/>
                <a:ext cx="8831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 smtClean="0">
                    <a:sym typeface="Symbol"/>
                  </a:rPr>
                  <a:t>S </a:t>
                </a:r>
                <a:r>
                  <a:rPr lang="sv-SE" sz="1600" dirty="0" err="1" smtClean="0">
                    <a:sym typeface="Symbol"/>
                  </a:rPr>
                  <a:t>East</a:t>
                </a:r>
                <a:endParaRPr lang="sv-SE" sz="1600" dirty="0"/>
              </a:p>
            </p:txBody>
          </p:sp>
          <p:sp>
            <p:nvSpPr>
              <p:cNvPr id="20" name="textruta 19"/>
              <p:cNvSpPr txBox="1"/>
              <p:nvPr/>
            </p:nvSpPr>
            <p:spPr>
              <a:xfrm>
                <a:off x="5490701" y="5661248"/>
                <a:ext cx="8094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dirty="0" smtClean="0">
                    <a:sym typeface="Symbol"/>
                  </a:rPr>
                  <a:t>South</a:t>
                </a:r>
                <a:endParaRPr lang="sv-SE" sz="1600" dirty="0"/>
              </a:p>
            </p:txBody>
          </p:sp>
        </p:grpSp>
      </p:grpSp>
      <p:sp>
        <p:nvSpPr>
          <p:cNvPr id="22" name="ZoneTexte 21"/>
          <p:cNvSpPr txBox="1"/>
          <p:nvPr/>
        </p:nvSpPr>
        <p:spPr>
          <a:xfrm>
            <a:off x="4139952" y="4581128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Supplementary Figure S1 </a:t>
            </a:r>
            <a:r>
              <a:rPr lang="en-GB" i="1" dirty="0" smtClean="0"/>
              <a:t>Map of Sweden showing the five regions (shaded spots) for which dairy feed rations were studied. The ‘contour’ lines indicate the scope of vegetation zones (from the south; zone 1, 3 and 5 out of 8</a:t>
            </a:r>
            <a:r>
              <a:rPr lang="en-GB" i="1" dirty="0" smtClean="0"/>
              <a:t>).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01908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Office-tema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Henriksson</dc:creator>
  <cp:lastModifiedBy>Nadine Miraux</cp:lastModifiedBy>
  <cp:revision>4</cp:revision>
  <dcterms:created xsi:type="dcterms:W3CDTF">2013-02-25T12:20:04Z</dcterms:created>
  <dcterms:modified xsi:type="dcterms:W3CDTF">2014-03-03T10:45:37Z</dcterms:modified>
</cp:coreProperties>
</file>