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2" autoAdjust="0"/>
    <p:restoredTop sz="94660"/>
  </p:normalViewPr>
  <p:slideViewPr>
    <p:cSldViewPr showGuides="1">
      <p:cViewPr>
        <p:scale>
          <a:sx n="100" d="100"/>
          <a:sy n="100" d="100"/>
        </p:scale>
        <p:origin x="738" y="-72"/>
      </p:cViewPr>
      <p:guideLst>
        <p:guide orient="horz" pos="981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CA025-EC3B-4AAB-9134-2D7DC855CE7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73C5C-7D5E-4FCB-AE0F-F2A362FE0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961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15C2F-88BC-40BD-95B0-055278AAE79A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0F24E-BD6A-403B-A4F7-C6B7B1BE7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11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5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58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13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0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72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83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9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25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79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46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77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49DD-7D07-4E31-870F-FCAEF1C1A365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19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986408" y="690755"/>
            <a:ext cx="7315200" cy="5486400"/>
            <a:chOff x="914400" y="685800"/>
            <a:chExt cx="7315200" cy="54864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0" y="685800"/>
              <a:ext cx="7315200" cy="5486400"/>
            </a:xfrm>
            <a:prstGeom prst="rect">
              <a:avLst/>
            </a:prstGeom>
          </p:spPr>
        </p:pic>
        <p:cxnSp>
          <p:nvCxnSpPr>
            <p:cNvPr id="3" name="Connecteur droit 2"/>
            <p:cNvCxnSpPr/>
            <p:nvPr/>
          </p:nvCxnSpPr>
          <p:spPr>
            <a:xfrm>
              <a:off x="1691680" y="4149080"/>
              <a:ext cx="5904656" cy="7200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7"/>
          <p:cNvSpPr txBox="1"/>
          <p:nvPr/>
        </p:nvSpPr>
        <p:spPr>
          <a:xfrm>
            <a:off x="285825" y="6237312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 smtClean="0"/>
              <a:t>Supplementary Figure S1. </a:t>
            </a:r>
            <a:r>
              <a:rPr lang="en-GB" sz="1400" dirty="0"/>
              <a:t>Video-still of hens on the veranda. Birds on the veranda floor behind the red line were counted. The red line indicates half of the available veranda area in each group.</a:t>
            </a:r>
          </a:p>
        </p:txBody>
      </p:sp>
    </p:spTree>
    <p:extLst>
      <p:ext uri="{BB962C8B-B14F-4D97-AF65-F5344CB8AC3E}">
        <p14:creationId xmlns:p14="http://schemas.microsoft.com/office/powerpoint/2010/main" val="2632413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2780</TotalTime>
  <Words>37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Birte L Nielsen</dc:creator>
  <cp:lastModifiedBy>Birte L Nielsen</cp:lastModifiedBy>
  <cp:revision>78</cp:revision>
  <cp:lastPrinted>2014-08-28T13:47:13Z</cp:lastPrinted>
  <dcterms:created xsi:type="dcterms:W3CDTF">2014-02-13T04:15:00Z</dcterms:created>
  <dcterms:modified xsi:type="dcterms:W3CDTF">2014-11-10T11:31:04Z</dcterms:modified>
</cp:coreProperties>
</file>