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85" r:id="rId2"/>
  </p:sldIdLst>
  <p:sldSz cx="9144000" cy="6858000" type="screen4x3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42" autoAdjust="0"/>
    <p:restoredTop sz="94660"/>
  </p:normalViewPr>
  <p:slideViewPr>
    <p:cSldViewPr showGuides="1">
      <p:cViewPr>
        <p:scale>
          <a:sx n="100" d="100"/>
          <a:sy n="100" d="100"/>
        </p:scale>
        <p:origin x="-72" y="2010"/>
      </p:cViewPr>
      <p:guideLst>
        <p:guide orient="horz" pos="981"/>
        <p:guide pos="38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4CA025-EC3B-4AAB-9134-2D7DC855CE7E}" type="datetimeFigureOut">
              <a:rPr lang="en-GB" smtClean="0"/>
              <a:t>09/04/2015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2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5" y="9430091"/>
            <a:ext cx="2945659" cy="496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C73C5C-7D5E-4FCB-AE0F-F2A362FE0D8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961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215C2F-88BC-40BD-95B0-055278AAE79A}" type="datetimeFigureOut">
              <a:rPr lang="en-GB" smtClean="0"/>
              <a:t>09/04/2015</a:t>
            </a:fld>
            <a:endParaRPr lang="en-GB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A0F24E-BD6A-403B-A4F7-C6B7B1BE7DC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71134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A0F24E-BD6A-403B-A4F7-C6B7B1BE7DCC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8801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9DD-7D07-4E31-870F-FCAEF1C1A365}" type="datetimeFigureOut">
              <a:rPr lang="fr-FR" smtClean="0"/>
              <a:t>09/04/2015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48F5-361B-45DE-AA06-EEC7692879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9538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9DD-7D07-4E31-870F-FCAEF1C1A365}" type="datetimeFigureOut">
              <a:rPr lang="fr-FR" smtClean="0"/>
              <a:t>09/04/2015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48F5-361B-45DE-AA06-EEC7692879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75888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9DD-7D07-4E31-870F-FCAEF1C1A365}" type="datetimeFigureOut">
              <a:rPr lang="fr-FR" smtClean="0"/>
              <a:t>09/04/2015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48F5-361B-45DE-AA06-EEC7692879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2136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9DD-7D07-4E31-870F-FCAEF1C1A365}" type="datetimeFigureOut">
              <a:rPr lang="fr-FR" smtClean="0"/>
              <a:t>09/04/2015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48F5-361B-45DE-AA06-EEC7692879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8102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9DD-7D07-4E31-870F-FCAEF1C1A365}" type="datetimeFigureOut">
              <a:rPr lang="fr-FR" smtClean="0"/>
              <a:t>09/04/2015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48F5-361B-45DE-AA06-EEC7692879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77261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9DD-7D07-4E31-870F-FCAEF1C1A365}" type="datetimeFigureOut">
              <a:rPr lang="fr-FR" smtClean="0"/>
              <a:t>09/04/2015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48F5-361B-45DE-AA06-EEC7692879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12836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9DD-7D07-4E31-870F-FCAEF1C1A365}" type="datetimeFigureOut">
              <a:rPr lang="fr-FR" smtClean="0"/>
              <a:t>09/04/2015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48F5-361B-45DE-AA06-EEC7692879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2699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9DD-7D07-4E31-870F-FCAEF1C1A365}" type="datetimeFigureOut">
              <a:rPr lang="fr-FR" smtClean="0"/>
              <a:t>09/04/2015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48F5-361B-45DE-AA06-EEC7692879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4258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9DD-7D07-4E31-870F-FCAEF1C1A365}" type="datetimeFigureOut">
              <a:rPr lang="fr-FR" smtClean="0"/>
              <a:t>09/04/2015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48F5-361B-45DE-AA06-EEC7692879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48796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9DD-7D07-4E31-870F-FCAEF1C1A365}" type="datetimeFigureOut">
              <a:rPr lang="fr-FR" smtClean="0"/>
              <a:t>09/04/2015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48F5-361B-45DE-AA06-EEC7692879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7467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FA49DD-7D07-4E31-870F-FCAEF1C1A365}" type="datetimeFigureOut">
              <a:rPr lang="fr-FR" smtClean="0"/>
              <a:t>09/04/2015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9B48F5-361B-45DE-AA06-EEC7692879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0778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FA49DD-7D07-4E31-870F-FCAEF1C1A365}" type="datetimeFigureOut">
              <a:rPr lang="fr-FR" smtClean="0"/>
              <a:t>09/04/2015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B48F5-361B-45DE-AA06-EEC76928796D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1191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brightnessContrast bright="15000" contrast="2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846" t="7131" r="8584" b="4817"/>
          <a:stretch/>
        </p:blipFill>
        <p:spPr bwMode="auto">
          <a:xfrm>
            <a:off x="4616879" y="68889"/>
            <a:ext cx="4491625" cy="6056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7"/>
          <p:cNvSpPr txBox="1"/>
          <p:nvPr/>
        </p:nvSpPr>
        <p:spPr>
          <a:xfrm>
            <a:off x="0" y="6156012"/>
            <a:ext cx="93245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200" b="1" dirty="0" smtClean="0"/>
              <a:t>Supplementary Figure S2</a:t>
            </a:r>
            <a:r>
              <a:rPr lang="en-NZ" sz="1200" dirty="0" smtClean="0"/>
              <a:t>. </a:t>
            </a:r>
            <a:r>
              <a:rPr lang="en-GB" sz="1200" b="1" dirty="0"/>
              <a:t>a)</a:t>
            </a:r>
            <a:r>
              <a:rPr lang="en-GB" sz="1200" dirty="0"/>
              <a:t> Diagram and </a:t>
            </a:r>
            <a:r>
              <a:rPr lang="en-GB" sz="1200" b="1" dirty="0"/>
              <a:t>b)</a:t>
            </a:r>
            <a:r>
              <a:rPr lang="en-GB" sz="1200" dirty="0"/>
              <a:t> aerial photo of the outdoor areas. In order to achieve 4 m</a:t>
            </a:r>
            <a:r>
              <a:rPr lang="en-GB" sz="1200" baseline="30000" dirty="0"/>
              <a:t>2</a:t>
            </a:r>
            <a:r>
              <a:rPr lang="en-GB" sz="1200" dirty="0"/>
              <a:t> outdoor area per hen for all group sizes, the shape of the areas differed between rooms, but all outdoor areas had at least 5 m in front of the veranda before the shape changed. In the aerial photo shelters placed 25 m from the veranda in the second year can be seen, together with dots of white hens. </a:t>
            </a:r>
          </a:p>
        </p:txBody>
      </p:sp>
      <p:grpSp>
        <p:nvGrpSpPr>
          <p:cNvPr id="2" name="Groupe 1"/>
          <p:cNvGrpSpPr/>
          <p:nvPr/>
        </p:nvGrpSpPr>
        <p:grpSpPr>
          <a:xfrm>
            <a:off x="179512" y="44624"/>
            <a:ext cx="4248000" cy="6120000"/>
            <a:chOff x="107504" y="44624"/>
            <a:chExt cx="4248000" cy="6120000"/>
          </a:xfrm>
        </p:grpSpPr>
        <p:pic>
          <p:nvPicPr>
            <p:cNvPr id="2050" name="Picture 2"/>
            <p:cNvPicPr>
              <a:picLocks noChangeAspect="1" noChangeArrowheads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57" t="5472" r="-21" b="797"/>
            <a:stretch/>
          </p:blipFill>
          <p:spPr bwMode="auto">
            <a:xfrm>
              <a:off x="107504" y="44624"/>
              <a:ext cx="4248000" cy="61200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grpSp>
          <p:nvGrpSpPr>
            <p:cNvPr id="13" name="Groupe 12"/>
            <p:cNvGrpSpPr/>
            <p:nvPr/>
          </p:nvGrpSpPr>
          <p:grpSpPr>
            <a:xfrm>
              <a:off x="611560" y="5221086"/>
              <a:ext cx="651248" cy="665469"/>
              <a:chOff x="611560" y="5797830"/>
              <a:chExt cx="651248" cy="665469"/>
            </a:xfrm>
          </p:grpSpPr>
          <p:cxnSp>
            <p:nvCxnSpPr>
              <p:cNvPr id="5" name="Connecteur droit 4"/>
              <p:cNvCxnSpPr/>
              <p:nvPr/>
            </p:nvCxnSpPr>
            <p:spPr>
              <a:xfrm>
                <a:off x="611560" y="5797830"/>
                <a:ext cx="216024" cy="0"/>
              </a:xfrm>
              <a:prstGeom prst="line">
                <a:avLst/>
              </a:prstGeom>
              <a:ln w="127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3074" name="Picture 2"/>
              <p:cNvPicPr>
                <a:picLocks noChangeAspect="1" noChangeArrowheads="1"/>
              </p:cNvPicPr>
              <p:nvPr/>
            </p:nvPicPr>
            <p:blipFill>
              <a:blip r:embed="rId6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25962" y="5917015"/>
                <a:ext cx="633670" cy="54628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cxnSp>
            <p:nvCxnSpPr>
              <p:cNvPr id="8" name="Connecteur droit 7"/>
              <p:cNvCxnSpPr/>
              <p:nvPr/>
            </p:nvCxnSpPr>
            <p:spPr>
              <a:xfrm flipV="1">
                <a:off x="821131" y="5804319"/>
                <a:ext cx="0" cy="642564"/>
              </a:xfrm>
              <a:prstGeom prst="line">
                <a:avLst/>
              </a:prstGeom>
              <a:ln w="127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Connecteur droit 10"/>
              <p:cNvCxnSpPr/>
              <p:nvPr/>
            </p:nvCxnSpPr>
            <p:spPr>
              <a:xfrm>
                <a:off x="821131" y="6446883"/>
                <a:ext cx="441677" cy="0"/>
              </a:xfrm>
              <a:prstGeom prst="line">
                <a:avLst/>
              </a:prstGeom>
              <a:ln w="127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" name="ZoneTexte 5"/>
          <p:cNvSpPr txBox="1"/>
          <p:nvPr/>
        </p:nvSpPr>
        <p:spPr>
          <a:xfrm>
            <a:off x="-80378" y="6524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a)</a:t>
            </a:r>
            <a:endParaRPr lang="en-GB" dirty="0"/>
          </a:p>
        </p:txBody>
      </p:sp>
      <p:sp>
        <p:nvSpPr>
          <p:cNvPr id="15" name="ZoneTexte 14"/>
          <p:cNvSpPr txBox="1"/>
          <p:nvPr/>
        </p:nvSpPr>
        <p:spPr>
          <a:xfrm>
            <a:off x="4350210" y="1628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167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2780</TotalTime>
  <Words>91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Birte L Nielsen</dc:creator>
  <cp:lastModifiedBy>Birte L Nielsen</cp:lastModifiedBy>
  <cp:revision>78</cp:revision>
  <cp:lastPrinted>2014-08-28T13:47:13Z</cp:lastPrinted>
  <dcterms:created xsi:type="dcterms:W3CDTF">2014-02-13T04:15:00Z</dcterms:created>
  <dcterms:modified xsi:type="dcterms:W3CDTF">2015-04-09T11:52:16Z</dcterms:modified>
</cp:coreProperties>
</file>