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86" r:id="rId2"/>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2" autoAdjust="0"/>
    <p:restoredTop sz="94660"/>
  </p:normalViewPr>
  <p:slideViewPr>
    <p:cSldViewPr showGuides="1">
      <p:cViewPr>
        <p:scale>
          <a:sx n="100" d="100"/>
          <a:sy n="100" d="100"/>
        </p:scale>
        <p:origin x="-72" y="-72"/>
      </p:cViewPr>
      <p:guideLst>
        <p:guide orient="horz" pos="981"/>
        <p:guide pos="38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45659" cy="496412"/>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sz="quarter" idx="1"/>
          </p:nvPr>
        </p:nvSpPr>
        <p:spPr>
          <a:xfrm>
            <a:off x="3850445" y="0"/>
            <a:ext cx="2945659" cy="496412"/>
          </a:xfrm>
          <a:prstGeom prst="rect">
            <a:avLst/>
          </a:prstGeom>
        </p:spPr>
        <p:txBody>
          <a:bodyPr vert="horz" lIns="91440" tIns="45720" rIns="91440" bIns="45720" rtlCol="0"/>
          <a:lstStyle>
            <a:lvl1pPr algn="r">
              <a:defRPr sz="1200"/>
            </a:lvl1pPr>
          </a:lstStyle>
          <a:p>
            <a:fld id="{CB4CA025-EC3B-4AAB-9134-2D7DC855CE7E}" type="datetimeFigureOut">
              <a:rPr lang="en-GB" smtClean="0"/>
              <a:t>10/11/2014</a:t>
            </a:fld>
            <a:endParaRPr lang="en-GB"/>
          </a:p>
        </p:txBody>
      </p:sp>
      <p:sp>
        <p:nvSpPr>
          <p:cNvPr id="4" name="Espace réservé du pied de page 3"/>
          <p:cNvSpPr>
            <a:spLocks noGrp="1"/>
          </p:cNvSpPr>
          <p:nvPr>
            <p:ph type="ftr" sz="quarter" idx="2"/>
          </p:nvPr>
        </p:nvSpPr>
        <p:spPr>
          <a:xfrm>
            <a:off x="2" y="9430091"/>
            <a:ext cx="2945659" cy="496412"/>
          </a:xfrm>
          <a:prstGeom prst="rect">
            <a:avLst/>
          </a:prstGeom>
        </p:spPr>
        <p:txBody>
          <a:bodyPr vert="horz" lIns="91440" tIns="45720" rIns="91440" bIns="45720"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3850445" y="9430091"/>
            <a:ext cx="2945659" cy="496412"/>
          </a:xfrm>
          <a:prstGeom prst="rect">
            <a:avLst/>
          </a:prstGeom>
        </p:spPr>
        <p:txBody>
          <a:bodyPr vert="horz" lIns="91440" tIns="45720" rIns="91440" bIns="45720" rtlCol="0" anchor="b"/>
          <a:lstStyle>
            <a:lvl1pPr algn="r">
              <a:defRPr sz="1200"/>
            </a:lvl1pPr>
          </a:lstStyle>
          <a:p>
            <a:fld id="{F3C73C5C-7D5E-4FCB-AE0F-F2A362FE0D8B}" type="slidenum">
              <a:rPr lang="en-GB" smtClean="0"/>
              <a:t>‹#›</a:t>
            </a:fld>
            <a:endParaRPr lang="en-GB"/>
          </a:p>
        </p:txBody>
      </p:sp>
    </p:spTree>
    <p:extLst>
      <p:ext uri="{BB962C8B-B14F-4D97-AF65-F5344CB8AC3E}">
        <p14:creationId xmlns:p14="http://schemas.microsoft.com/office/powerpoint/2010/main" val="1382961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8215C2F-88BC-40BD-95B0-055278AAE79A}" type="datetimeFigureOut">
              <a:rPr lang="en-GB" smtClean="0"/>
              <a:t>10/11/2014</a:t>
            </a:fld>
            <a:endParaRPr lang="en-GB"/>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BA0F24E-BD6A-403B-A4F7-C6B7B1BE7DCC}" type="slidenum">
              <a:rPr lang="en-GB" smtClean="0"/>
              <a:t>‹#›</a:t>
            </a:fld>
            <a:endParaRPr lang="en-GB"/>
          </a:p>
        </p:txBody>
      </p:sp>
    </p:spTree>
    <p:extLst>
      <p:ext uri="{BB962C8B-B14F-4D97-AF65-F5344CB8AC3E}">
        <p14:creationId xmlns:p14="http://schemas.microsoft.com/office/powerpoint/2010/main" val="4157113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DCFA49DD-7D07-4E31-870F-FCAEF1C1A365}" type="datetimeFigureOut">
              <a:rPr lang="fr-FR" smtClean="0"/>
              <a:t>10/11/2014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327953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CFA49DD-7D07-4E31-870F-FCAEF1C1A365}" type="datetimeFigureOut">
              <a:rPr lang="fr-FR" smtClean="0"/>
              <a:t>10/11/2014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3587588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CFA49DD-7D07-4E31-870F-FCAEF1C1A365}" type="datetimeFigureOut">
              <a:rPr lang="fr-FR" smtClean="0"/>
              <a:t>10/11/2014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3942136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CFA49DD-7D07-4E31-870F-FCAEF1C1A365}" type="datetimeFigureOut">
              <a:rPr lang="fr-FR" smtClean="0"/>
              <a:t>10/11/2014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68102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FA49DD-7D07-4E31-870F-FCAEF1C1A365}" type="datetimeFigureOut">
              <a:rPr lang="fr-FR" smtClean="0"/>
              <a:t>10/11/2014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2157726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DCFA49DD-7D07-4E31-870F-FCAEF1C1A365}" type="datetimeFigureOut">
              <a:rPr lang="fr-FR" smtClean="0"/>
              <a:t>10/11/2014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2712836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DCFA49DD-7D07-4E31-870F-FCAEF1C1A365}" type="datetimeFigureOut">
              <a:rPr lang="fr-FR" smtClean="0"/>
              <a:t>10/11/2014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152699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DCFA49DD-7D07-4E31-870F-FCAEF1C1A365}" type="datetimeFigureOut">
              <a:rPr lang="fr-FR" smtClean="0"/>
              <a:t>10/11/2014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301425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A49DD-7D07-4E31-870F-FCAEF1C1A365}" type="datetimeFigureOut">
              <a:rPr lang="fr-FR" smtClean="0"/>
              <a:t>10/11/2014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2948796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A49DD-7D07-4E31-870F-FCAEF1C1A365}" type="datetimeFigureOut">
              <a:rPr lang="fr-FR" smtClean="0"/>
              <a:t>10/11/2014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3827467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A49DD-7D07-4E31-870F-FCAEF1C1A365}" type="datetimeFigureOut">
              <a:rPr lang="fr-FR" smtClean="0"/>
              <a:t>10/11/2014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D9B48F5-361B-45DE-AA06-EEC76928796D}" type="slidenum">
              <a:rPr lang="fr-FR" smtClean="0"/>
              <a:t>‹#›</a:t>
            </a:fld>
            <a:endParaRPr lang="fr-FR"/>
          </a:p>
        </p:txBody>
      </p:sp>
    </p:spTree>
    <p:extLst>
      <p:ext uri="{BB962C8B-B14F-4D97-AF65-F5344CB8AC3E}">
        <p14:creationId xmlns:p14="http://schemas.microsoft.com/office/powerpoint/2010/main" val="4010778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A49DD-7D07-4E31-870F-FCAEF1C1A365}" type="datetimeFigureOut">
              <a:rPr lang="fr-FR" smtClean="0"/>
              <a:t>10/11/2014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9B48F5-361B-45DE-AA06-EEC76928796D}" type="slidenum">
              <a:rPr lang="fr-FR" smtClean="0"/>
              <a:t>‹#›</a:t>
            </a:fld>
            <a:endParaRPr lang="fr-FR"/>
          </a:p>
        </p:txBody>
      </p:sp>
    </p:spTree>
    <p:extLst>
      <p:ext uri="{BB962C8B-B14F-4D97-AF65-F5344CB8AC3E}">
        <p14:creationId xmlns:p14="http://schemas.microsoft.com/office/powerpoint/2010/main" val="3141191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7"/>
          <p:cNvSpPr txBox="1"/>
          <p:nvPr/>
        </p:nvSpPr>
        <p:spPr>
          <a:xfrm>
            <a:off x="575048" y="6151587"/>
            <a:ext cx="8568952" cy="830997"/>
          </a:xfrm>
          <a:prstGeom prst="rect">
            <a:avLst/>
          </a:prstGeom>
          <a:noFill/>
        </p:spPr>
        <p:txBody>
          <a:bodyPr wrap="square" rtlCol="0">
            <a:spAutoFit/>
          </a:bodyPr>
          <a:lstStyle/>
          <a:p>
            <a:r>
              <a:rPr lang="en-NZ" sz="1200" b="1" dirty="0" smtClean="0"/>
              <a:t>Supplementary </a:t>
            </a:r>
            <a:r>
              <a:rPr lang="en-NZ" sz="1200" b="1" smtClean="0"/>
              <a:t>Figure S1. </a:t>
            </a:r>
            <a:r>
              <a:rPr lang="en-GB" sz="1200" dirty="0"/>
              <a:t>Video-still of hens perching on the top perches at night. Birds perching between the red lines were counted. The red lines delineates one sixth of the total area available per group for perching on top, and were fitted based on stills from each camera taken during the day when the total length of perches was visible.</a:t>
            </a:r>
            <a:endParaRPr lang="fr-FR" sz="1200" dirty="0"/>
          </a:p>
          <a:p>
            <a:endParaRPr lang="en-GB" sz="1200" dirty="0"/>
          </a:p>
        </p:txBody>
      </p:sp>
      <p:grpSp>
        <p:nvGrpSpPr>
          <p:cNvPr id="3" name="Groupe 2"/>
          <p:cNvGrpSpPr>
            <a:grpSpLocks noChangeAspect="1"/>
          </p:cNvGrpSpPr>
          <p:nvPr/>
        </p:nvGrpSpPr>
        <p:grpSpPr>
          <a:xfrm>
            <a:off x="1869921" y="59483"/>
            <a:ext cx="4576755" cy="6102340"/>
            <a:chOff x="1869919" y="306280"/>
            <a:chExt cx="4718304" cy="6291072"/>
          </a:xfrm>
        </p:grpSpPr>
        <p:grpSp>
          <p:nvGrpSpPr>
            <p:cNvPr id="7" name="Groupe 6"/>
            <p:cNvGrpSpPr/>
            <p:nvPr/>
          </p:nvGrpSpPr>
          <p:grpSpPr>
            <a:xfrm>
              <a:off x="1869919" y="306280"/>
              <a:ext cx="4718304" cy="6291072"/>
              <a:chOff x="1869919" y="306280"/>
              <a:chExt cx="4718304" cy="6291072"/>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83535" y="1092664"/>
                <a:ext cx="6291072" cy="4718304"/>
              </a:xfrm>
              <a:prstGeom prst="rect">
                <a:avLst/>
              </a:prstGeom>
            </p:spPr>
          </p:pic>
          <p:cxnSp>
            <p:nvCxnSpPr>
              <p:cNvPr id="4" name="Connecteur droit 3"/>
              <p:cNvCxnSpPr/>
              <p:nvPr/>
            </p:nvCxnSpPr>
            <p:spPr>
              <a:xfrm>
                <a:off x="1942542" y="2780928"/>
                <a:ext cx="4608512"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a:off x="1935108" y="5445224"/>
                <a:ext cx="4608512" cy="14401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7900" y="355396"/>
              <a:ext cx="285750" cy="1266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316200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2778</TotalTime>
  <Words>64</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Birte L Nielsen</dc:creator>
  <cp:lastModifiedBy>Birte L Nielsen</cp:lastModifiedBy>
  <cp:revision>79</cp:revision>
  <cp:lastPrinted>2014-08-28T13:47:13Z</cp:lastPrinted>
  <dcterms:created xsi:type="dcterms:W3CDTF">2014-02-13T04:15:00Z</dcterms:created>
  <dcterms:modified xsi:type="dcterms:W3CDTF">2014-11-10T11:29:31Z</dcterms:modified>
</cp:coreProperties>
</file>