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CB902-4FB0-4A45-B80E-A712E209A81D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A08B2-4392-4EDA-91C4-065EA2148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530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Upper left – US military distributing</a:t>
            </a:r>
            <a:r>
              <a:rPr lang="en-US" baseline="0" dirty="0" smtClean="0"/>
              <a:t> bottled water.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Upper center – US military distributing food.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Upper right – US military provider treating patients following Hurricane Katrina.</a:t>
            </a:r>
          </a:p>
          <a:p>
            <a:endParaRPr lang="en-US" baseline="0" dirty="0" smtClean="0"/>
          </a:p>
          <a:p>
            <a:r>
              <a:rPr lang="en-US" baseline="0" dirty="0" smtClean="0"/>
              <a:t>Lower right – USN Hospital Ship.</a:t>
            </a:r>
          </a:p>
          <a:p>
            <a:endParaRPr lang="en-US" baseline="0" dirty="0" smtClean="0"/>
          </a:p>
          <a:p>
            <a:r>
              <a:rPr lang="en-US" baseline="0" dirty="0" smtClean="0"/>
              <a:t>Lower left – US military distributing supplies to displace population.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33C49-3C2C-4990-A9C1-3921A96A90BD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652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FF057-0F02-4C56-A891-01C219622DCB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3255-C5A5-40D6-8470-69B22BF63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48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FF057-0F02-4C56-A891-01C219622DCB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3255-C5A5-40D6-8470-69B22BF63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89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FF057-0F02-4C56-A891-01C219622DCB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3255-C5A5-40D6-8470-69B22BF63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95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rand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8" y="6270625"/>
            <a:ext cx="2744787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effectLst/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7BB1FC-73D7-46F7-A77D-0B0A541846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163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7A42B-15AF-4FAC-B7D1-42C6D09307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82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1B014-C227-492F-B075-5E36170AD2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237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89C07-4774-4081-A1BA-5020E5C801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533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7C6D5-6842-4044-9893-A52FA41A066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88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7E7DE-C8F0-482E-A7D7-F8C5739ACC5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582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6C02B-7DE1-4617-970B-962F5B6D52C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1817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B8A80-74E1-4B5B-991D-F3A86F3EEF1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768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FF057-0F02-4C56-A891-01C219622DCB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3255-C5A5-40D6-8470-69B22BF63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1362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0921E-0A53-48F9-83DA-E1B22D76F5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50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B971B-41A2-467D-AEB8-FBB20208A1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9103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89178-25D1-4956-8F33-0E58046766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188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2AA08-32BB-4741-8234-CE075315A1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7951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38133-488F-439F-B33B-9FBC18DE80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0980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E2EE1-44B1-4F7D-A14E-23486D40CCA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0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FF057-0F02-4C56-A891-01C219622DCB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3255-C5A5-40D6-8470-69B22BF63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25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FF057-0F02-4C56-A891-01C219622DCB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3255-C5A5-40D6-8470-69B22BF63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86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FF057-0F02-4C56-A891-01C219622DCB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3255-C5A5-40D6-8470-69B22BF63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15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FF057-0F02-4C56-A891-01C219622DCB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3255-C5A5-40D6-8470-69B22BF63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0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FF057-0F02-4C56-A891-01C219622DCB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3255-C5A5-40D6-8470-69B22BF63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026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FF057-0F02-4C56-A891-01C219622DCB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3255-C5A5-40D6-8470-69B22BF63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70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FF057-0F02-4C56-A891-01C219622DCB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3255-C5A5-40D6-8470-69B22BF63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9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FF057-0F02-4C56-A891-01C219622DCB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23255-C5A5-40D6-8470-69B22BF63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87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2F"/>
            </a:gs>
            <a:gs pos="100000">
              <a:srgbClr val="0000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Times New Roman" pitchFamily="-9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Times New Roman" pitchFamily="-9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latin typeface="Times New Roman" pitchFamily="-9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73906C-238A-4904-8125-90C77905A17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1" name="Picture 10" descr="2inchbrand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8" y="6273800"/>
            <a:ext cx="4095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690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Georgia" pitchFamily="-9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Georgia" pitchFamily="-9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Georgia" pitchFamily="-9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Georgia" pitchFamily="-9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Georgia" pitchFamily="-9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Georgia" pitchFamily="-9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Georgia" pitchFamily="-9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Georgia" pitchFamily="-9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-96" charset="0"/>
        <a:buChar char="•"/>
        <a:defRPr sz="26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-96" charset="0"/>
        <a:buChar char="•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-96" charset="0"/>
        <a:buChar char="•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-96" charset="0"/>
        <a:buChar char="•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-96" charset="0"/>
        <a:buChar char="•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-96" charset="0"/>
        <a:buChar char="•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-96" charset="0"/>
        <a:buChar char="•"/>
        <a:defRPr sz="2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061204-A-0350A-041"/>
          <p:cNvPicPr>
            <a:picLocks noChangeAspect="1" noChangeArrowheads="1"/>
          </p:cNvPicPr>
          <p:nvPr/>
        </p:nvPicPr>
        <p:blipFill rotWithShape="1">
          <a:blip r:embed="rId3" cstate="print"/>
          <a:srcRect l="20078"/>
          <a:stretch/>
        </p:blipFill>
        <p:spPr>
          <a:xfrm>
            <a:off x="0" y="-58782"/>
            <a:ext cx="3033252" cy="2991173"/>
          </a:xfrm>
          <a:prstGeom prst="rect">
            <a:avLst/>
          </a:prstGeom>
          <a:noFill/>
          <a:ln/>
        </p:spPr>
      </p:pic>
      <p:pic>
        <p:nvPicPr>
          <p:cNvPr id="4" name="Content Placeholder 5" descr="Katrina EMEDS.jpg"/>
          <p:cNvPicPr>
            <a:picLocks noChangeAspect="1"/>
          </p:cNvPicPr>
          <p:nvPr/>
        </p:nvPicPr>
        <p:blipFill rotWithShape="1">
          <a:blip r:embed="rId4" cstate="print"/>
          <a:srcRect t="7325"/>
          <a:stretch/>
        </p:blipFill>
        <p:spPr>
          <a:xfrm>
            <a:off x="6392090" y="-58781"/>
            <a:ext cx="2802949" cy="3896476"/>
          </a:xfrm>
          <a:prstGeom prst="rect">
            <a:avLst/>
          </a:prstGeom>
        </p:spPr>
      </p:pic>
      <p:pic>
        <p:nvPicPr>
          <p:cNvPr id="6" name="Picture 5" descr="helo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932391"/>
            <a:ext cx="5739455" cy="3925609"/>
          </a:xfrm>
          <a:prstGeom prst="rect">
            <a:avLst/>
          </a:prstGeom>
          <a:noFill/>
        </p:spPr>
      </p:pic>
      <p:pic>
        <p:nvPicPr>
          <p:cNvPr id="7" name="Picture 6" descr="DN-SD-07-0448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04440" y="3826405"/>
            <a:ext cx="4526174" cy="3019591"/>
          </a:xfrm>
          <a:prstGeom prst="rect">
            <a:avLst/>
          </a:prstGeom>
          <a:noFill/>
        </p:spPr>
      </p:pic>
      <p:pic>
        <p:nvPicPr>
          <p:cNvPr id="8" name="Picture 4" descr="061010-A-7603F-154"/>
          <p:cNvPicPr>
            <a:picLocks noChangeAspect="1" noChangeArrowheads="1"/>
          </p:cNvPicPr>
          <p:nvPr/>
        </p:nvPicPr>
        <p:blipFill rotWithShape="1">
          <a:blip r:embed="rId7" cstate="print"/>
          <a:srcRect t="11385" r="7527"/>
          <a:stretch/>
        </p:blipFill>
        <p:spPr bwMode="auto">
          <a:xfrm>
            <a:off x="2838257" y="-58782"/>
            <a:ext cx="3664143" cy="233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akellermann\Pictures\Pictures\6inchbrand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752" y="1092439"/>
            <a:ext cx="4124325" cy="471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46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3337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USU’s Hopes for the Hyogo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4865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H</a:t>
            </a:r>
            <a:r>
              <a:rPr lang="en-US" dirty="0" smtClean="0"/>
              <a:t>ealth is recognized as an </a:t>
            </a:r>
            <a:r>
              <a:rPr lang="en-US" u="sng" dirty="0" smtClean="0"/>
              <a:t>essential</a:t>
            </a:r>
            <a:r>
              <a:rPr lang="en-US" dirty="0" smtClean="0"/>
              <a:t> element of disaster risk reduction (DRR)</a:t>
            </a:r>
          </a:p>
          <a:p>
            <a:pPr eaLnBrk="1" hangingPunct="1">
              <a:defRPr/>
            </a:pPr>
            <a:r>
              <a:rPr lang="en-US" dirty="0"/>
              <a:t>A</a:t>
            </a:r>
            <a:r>
              <a:rPr lang="en-US" dirty="0" smtClean="0"/>
              <a:t>fter each major event, an AAR is held to identify lessons learned and refine “best practices” in DRR/DRM</a:t>
            </a:r>
          </a:p>
          <a:p>
            <a:pPr eaLnBrk="1" hangingPunct="1">
              <a:defRPr/>
            </a:pPr>
            <a:r>
              <a:rPr lang="en-US" dirty="0" smtClean="0"/>
              <a:t>Citizens around the world are engaged, trained and empowered to act  </a:t>
            </a:r>
          </a:p>
          <a:p>
            <a:pPr eaLnBrk="1" hangingPunct="1">
              <a:defRPr/>
            </a:pPr>
            <a:r>
              <a:rPr lang="en-US" dirty="0" smtClean="0"/>
              <a:t>A global “community of interest” promotes cooperation, learning and continuous improvement in DRR  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6670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" y="539827"/>
            <a:ext cx="6600825" cy="34011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542" y="2240399"/>
            <a:ext cx="5893033" cy="42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67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117</Words>
  <Application>Microsoft Office PowerPoint</Application>
  <PresentationFormat>On-screen Show (4:3)</PresentationFormat>
  <Paragraphs>15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Georgia</vt:lpstr>
      <vt:lpstr>Times</vt:lpstr>
      <vt:lpstr>Times New Roman</vt:lpstr>
      <vt:lpstr>Office Theme</vt:lpstr>
      <vt:lpstr>Default Design</vt:lpstr>
      <vt:lpstr>PowerPoint Presentation</vt:lpstr>
      <vt:lpstr>USU’s Hopes for the Hyogo Framework</vt:lpstr>
      <vt:lpstr>PowerPoint Presentation</vt:lpstr>
    </vt:vector>
  </TitlesOfParts>
  <Company>USUHS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Kellermann, Arthur</dc:creator>
  <cp:lastModifiedBy>Maysaa Mahmood</cp:lastModifiedBy>
  <cp:revision>8</cp:revision>
  <dcterms:created xsi:type="dcterms:W3CDTF">2014-05-20T01:22:48Z</dcterms:created>
  <dcterms:modified xsi:type="dcterms:W3CDTF">2014-08-06T18:22:21Z</dcterms:modified>
</cp:coreProperties>
</file>