
<file path=[Content_Types].xml><?xml version="1.0" encoding="utf-8"?>
<Types xmlns="http://schemas.openxmlformats.org/package/2006/content-types">
  <Override PartName="/ppt/tags/tag8.xml" ContentType="application/vnd.openxmlformats-officedocument.presentationml.tags+xml"/>
  <Override PartName="/ppt/tags/tag140.xml" ContentType="application/vnd.openxmlformats-officedocument.presentationml.tags+xml"/>
  <Override PartName="/ppt/tags/tag238.xml" ContentType="application/vnd.openxmlformats-officedocument.presentationml.tags+xml"/>
  <Override PartName="/ppt/theme/theme5.xml" ContentType="application/vnd.openxmlformats-officedocument.theme+xml"/>
  <Override PartName="/ppt/tags/tag285.xml" ContentType="application/vnd.openxmlformats-officedocument.presentationml.tags+xml"/>
  <Override PartName="/ppt/slideLayouts/slideLayout46.xml" ContentType="application/vnd.openxmlformats-officedocument.presentationml.slideLayout+xml"/>
  <Override PartName="/ppt/slideLayouts/slideLayout2.xml" ContentType="application/vnd.openxmlformats-officedocument.presentationml.slideLayout+xml"/>
  <Override PartName="/ppt/tags/tag216.xml" ContentType="application/vnd.openxmlformats-officedocument.presentationml.tags+xml"/>
  <Override PartName="/ppt/tags/tag263.xml" ContentType="application/vnd.openxmlformats-officedocument.presentationml.tags+xml"/>
  <Default Extension="xml" ContentType="application/xml"/>
  <Override PartName="/ppt/tags/tag38.xml" ContentType="application/vnd.openxmlformats-officedocument.presentationml.tags+xml"/>
  <Override PartName="/ppt/tags/tag85.xml" ContentType="application/vnd.openxmlformats-officedocument.presentationml.tags+xml"/>
  <Override PartName="/ppt/slideLayouts/slideLayout24.xml" ContentType="application/vnd.openxmlformats-officedocument.presentationml.slideLayout+xml"/>
  <Override PartName="/ppt/tags/tag241.xml" ContentType="application/vnd.openxmlformats-officedocument.presentationml.tags+xml"/>
  <Override PartName="/ppt/tags/tag339.xml" ContentType="application/vnd.openxmlformats-officedocument.presentationml.tags+xml"/>
  <Override PartName="/ppt/tags/tag16.xml" ContentType="application/vnd.openxmlformats-officedocument.presentationml.tags+xml"/>
  <Override PartName="/ppt/tags/tag63.xml" ContentType="application/vnd.openxmlformats-officedocument.presentationml.tags+xml"/>
  <Override PartName="/ppt/tags/tag178.xml" ContentType="application/vnd.openxmlformats-officedocument.presentationml.tags+xml"/>
  <Override PartName="/ppt/tags/tag317.xml" ContentType="application/vnd.openxmlformats-officedocument.presentationml.tags+xml"/>
  <Override PartName="/ppt/tags/tag364.xml" ContentType="application/vnd.openxmlformats-officedocument.presentationml.tags+xml"/>
  <Override PartName="/ppt/tags/tag109.xml" ContentType="application/vnd.openxmlformats-officedocument.presentationml.tags+xml"/>
  <Override PartName="/ppt/tags/tag156.xml" ContentType="application/vnd.openxmlformats-officedocument.presentationml.tags+xml"/>
  <Override PartName="/ppt/tags/tag41.xml" ContentType="application/vnd.openxmlformats-officedocument.presentationml.tags+xml"/>
  <Override PartName="/ppt/tags/tag279.xml" ContentType="application/vnd.openxmlformats-officedocument.presentationml.tags+xml"/>
  <Override PartName="/ppt/tags/tag342.xml" ContentType="application/vnd.openxmlformats-officedocument.presentationml.tags+xml"/>
  <Override PartName="/ppt/notesSlides/notesSlide7.xml" ContentType="application/vnd.openxmlformats-officedocument.presentationml.notesSlide+xml"/>
  <Override PartName="/ppt/tags/tag134.xml" ContentType="application/vnd.openxmlformats-officedocument.presentationml.tags+xml"/>
  <Override PartName="/ppt/tags/tag181.xml" ContentType="application/vnd.openxmlformats-officedocument.presentationml.tags+xml"/>
  <Override PartName="/ppt/tags/tag320.xml" ContentType="application/vnd.openxmlformats-officedocument.presentationml.tags+xml"/>
  <Default Extension="png" ContentType="image/png"/>
  <Override PartName="/ppt/tags/tag112.xml" ContentType="application/vnd.openxmlformats-officedocument.presentationml.tags+xml"/>
  <Override PartName="/ppt/tags/tag257.xml" ContentType="application/vnd.openxmlformats-officedocument.presentationml.tags+xml"/>
  <Override PartName="/ppt/tags/tag5.xml" ContentType="application/vnd.openxmlformats-officedocument.presentationml.tags+xml"/>
  <Override PartName="/ppt/slideLayouts/slideLayout18.xml" ContentType="application/vnd.openxmlformats-officedocument.presentationml.slideLayout+xml"/>
  <Override PartName="/ppt/theme/theme2.xml" ContentType="application/vnd.openxmlformats-officedocument.theme+xml"/>
  <Override PartName="/ppt/tags/tag79.xml" ContentType="application/vnd.openxmlformats-officedocument.presentationml.tags+xml"/>
  <Override PartName="/ppt/slideLayouts/slideLayout65.xml" ContentType="application/vnd.openxmlformats-officedocument.presentationml.slideLayout+xml"/>
  <Override PartName="/ppt/slideLayouts/slideLayout43.xml" ContentType="application/vnd.openxmlformats-officedocument.presentationml.slideLayout+xml"/>
  <Override PartName="/ppt/tags/tag235.xml" ContentType="application/vnd.openxmlformats-officedocument.presentationml.tags+xml"/>
  <Override PartName="/ppt/tags/tag282.xml" ContentType="application/vnd.openxmlformats-officedocument.presentationml.tags+xml"/>
  <Override PartName="/ppt/tags/tag57.xml" ContentType="application/vnd.openxmlformats-officedocument.presentationml.tags+xml"/>
  <Override PartName="/ppt/tags/tag213.xml" ContentType="application/vnd.openxmlformats-officedocument.presentationml.tags+xml"/>
  <Override PartName="/ppt/tags/tag260.xml" ContentType="application/vnd.openxmlformats-officedocument.presentationml.tags+xml"/>
  <Override PartName="/ppt/tags/tag358.xml" ContentType="application/vnd.openxmlformats-officedocument.presentationml.tags+xml"/>
  <Override PartName="/ppt/tags/tag35.xml" ContentType="application/vnd.openxmlformats-officedocument.presentationml.tags+xml"/>
  <Override PartName="/ppt/slideLayouts/slideLayout21.xml" ContentType="application/vnd.openxmlformats-officedocument.presentationml.slideLayout+xml"/>
  <Override PartName="/ppt/tags/tag82.xml" ContentType="application/vnd.openxmlformats-officedocument.presentationml.tags+xml"/>
  <Override PartName="/ppt/tags/tag197.xml" ContentType="application/vnd.openxmlformats-officedocument.presentationml.tags+xml"/>
  <Override PartName="/ppt/tags/tag336.xml" ContentType="application/vnd.openxmlformats-officedocument.presentationml.tags+xml"/>
  <Override PartName="/ppt/tags/tag383.xml" ContentType="application/vnd.openxmlformats-officedocument.presentationml.tags+xml"/>
  <Override PartName="/ppt/tags/tag128.xml" ContentType="application/vnd.openxmlformats-officedocument.presentationml.tags+xml"/>
  <Override PartName="/ppt/tags/tag175.xml" ContentType="application/vnd.openxmlformats-officedocument.presentationml.tags+xml"/>
  <Override PartName="/ppt/tags/tag13.xml" ContentType="application/vnd.openxmlformats-officedocument.presentationml.tags+xml"/>
  <Override PartName="/ppt/tags/tag60.xml" ContentType="application/vnd.openxmlformats-officedocument.presentationml.tags+xml"/>
  <Override PartName="/ppt/tags/tag298.xml" ContentType="application/vnd.openxmlformats-officedocument.presentationml.tags+xml"/>
  <Override PartName="/ppt/tags/tag314.xml" ContentType="application/vnd.openxmlformats-officedocument.presentationml.tags+xml"/>
  <Override PartName="/ppt/tags/tag361.xml" ContentType="application/vnd.openxmlformats-officedocument.presentationml.tags+xml"/>
  <Override PartName="/ppt/slideMasters/slideMaster5.xml" ContentType="application/vnd.openxmlformats-officedocument.presentationml.slideMaster+xml"/>
  <Override PartName="/ppt/tags/tag106.xml" ContentType="application/vnd.openxmlformats-officedocument.presentationml.tags+xml"/>
  <Override PartName="/ppt/tags/tag153.xml" ContentType="application/vnd.openxmlformats-officedocument.presentationml.tags+xml"/>
  <Override PartName="/ppt/slideLayouts/slideLayout59.xml" ContentType="application/vnd.openxmlformats-officedocument.presentationml.slideLayout+xml"/>
  <Override PartName="/ppt/notesSlides/notesSlide4.xml" ContentType="application/vnd.openxmlformats-officedocument.presentationml.notesSlide+xml"/>
  <Override PartName="/ppt/tags/tag131.xml" ContentType="application/vnd.openxmlformats-officedocument.presentationml.tags+xml"/>
  <Override PartName="/ppt/tags/tag229.xml" ContentType="application/vnd.openxmlformats-officedocument.presentationml.tags+xml"/>
  <Override PartName="/ppt/tags/tag276.xml" ContentType="application/vnd.openxmlformats-officedocument.presentationml.tags+xml"/>
  <Override PartName="/ppt/tags/tag98.xml" ContentType="application/vnd.openxmlformats-officedocument.presentationml.tags+xml"/>
  <Override PartName="/ppt/slideLayouts/slideLayout37.xml" ContentType="application/vnd.openxmlformats-officedocument.presentationml.slideLayout+xml"/>
  <Override PartName="/ppt/tags/tag207.xml" ContentType="application/vnd.openxmlformats-officedocument.presentationml.tags+xml"/>
  <Override PartName="/ppt/tags/tag254.xml" ContentType="application/vnd.openxmlformats-officedocument.presentationml.tags+xml"/>
  <Override PartName="/ppt/tags/tag2.xml" ContentType="application/vnd.openxmlformats-officedocument.presentationml.tags+xml"/>
  <Override PartName="/ppt/slideLayouts/slideLayout15.xml" ContentType="application/vnd.openxmlformats-officedocument.presentationml.slideLayout+xml"/>
  <Override PartName="/ppt/slideLayouts/slideLayout62.xml" ContentType="application/vnd.openxmlformats-officedocument.presentationml.slideLayout+xml"/>
  <Override PartName="/ppt/tags/tag29.xml" ContentType="application/vnd.openxmlformats-officedocument.presentationml.tags+xml"/>
  <Override PartName="/ppt/tags/tag76.xml" ContentType="application/vnd.openxmlformats-officedocument.presentationml.tags+xml"/>
  <Override PartName="/ppt/tags/tag232.xml" ContentType="application/vnd.openxmlformats-officedocument.presentationml.tags+xml"/>
  <Override PartName="/ppt/tags/tag377.xml" ContentType="application/vnd.openxmlformats-officedocument.presentationml.tags+xml"/>
  <Override PartName="/ppt/tags/tag18.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158.xml" ContentType="application/vnd.openxmlformats-officedocument.presentationml.tags+xml"/>
  <Override PartName="/ppt/tags/tag169.xml" ContentType="application/vnd.openxmlformats-officedocument.presentationml.tags+xml"/>
  <Override PartName="/ppt/slideLayouts/slideLayout40.xml" ContentType="application/vnd.openxmlformats-officedocument.presentationml.slideLayout+xml"/>
  <Override PartName="/ppt/tags/tag210.xml" ContentType="application/vnd.openxmlformats-officedocument.presentationml.tags+xml"/>
  <Override PartName="/ppt/tags/tag221.xml" ContentType="application/vnd.openxmlformats-officedocument.presentationml.tags+xml"/>
  <Override PartName="/ppt/tags/tag308.xml" ContentType="application/vnd.openxmlformats-officedocument.presentationml.tags+xml"/>
  <Override PartName="/ppt/tags/tag355.xml" ContentType="application/vnd.openxmlformats-officedocument.presentationml.tags+xml"/>
  <Override PartName="/ppt/tags/tag43.xml" ContentType="application/vnd.openxmlformats-officedocument.presentationml.tags+xml"/>
  <Override PartName="/ppt/tags/tag90.xml" ContentType="application/vnd.openxmlformats-officedocument.presentationml.tags+xml"/>
  <Override PartName="/ppt/tags/tag147.xml" ContentType="application/vnd.openxmlformats-officedocument.presentationml.tags+xml"/>
  <Override PartName="/ppt/tags/tag194.xml" ContentType="application/vnd.openxmlformats-officedocument.presentationml.tags+xml"/>
  <Override PartName="/ppt/tags/tag344.xml" ContentType="application/vnd.openxmlformats-officedocument.presentationml.tags+xml"/>
  <Override PartName="/ppt/notesSlides/notesSlide9.xml" ContentType="application/vnd.openxmlformats-officedocument.presentationml.notesSlide+xml"/>
  <Override PartName="/ppt/tags/tag32.xml" ContentType="application/vnd.openxmlformats-officedocument.presentationml.tags+xml"/>
  <Override PartName="/ppt/tags/tag136.xml" ContentType="application/vnd.openxmlformats-officedocument.presentationml.tags+xml"/>
  <Override PartName="/ppt/tags/tag183.xml" ContentType="application/vnd.openxmlformats-officedocument.presentationml.tags+xml"/>
  <Override PartName="/ppt/tags/tag322.xml" ContentType="application/vnd.openxmlformats-officedocument.presentationml.tags+xml"/>
  <Override PartName="/ppt/tags/tag333.xml" ContentType="application/vnd.openxmlformats-officedocument.presentationml.tags+xml"/>
  <Override PartName="/ppt/tags/tag380.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tags/tag125.xml" ContentType="application/vnd.openxmlformats-officedocument.presentationml.tags+xml"/>
  <Override PartName="/ppt/tags/tag161.xml" ContentType="application/vnd.openxmlformats-officedocument.presentationml.tags+xml"/>
  <Override PartName="/ppt/tags/tag172.xml" ContentType="application/vnd.openxmlformats-officedocument.presentationml.tags+xml"/>
  <Override PartName="/ppt/tags/tag259.xml" ContentType="application/vnd.openxmlformats-officedocument.presentationml.tags+xml"/>
  <Override PartName="/ppt/tags/tag311.xml" ContentType="application/vnd.openxmlformats-officedocument.presentationml.tags+xml"/>
  <Override PartName="/ppt/slideMasters/slideMaster2.xml" ContentType="application/vnd.openxmlformats-officedocument.presentationml.slideMaster+xml"/>
  <Override PartName="/ppt/tags/tag7.xml" ContentType="application/vnd.openxmlformats-officedocument.presentationml.tags+xml"/>
  <Override PartName="/ppt/tags/tag103.xml" ContentType="application/vnd.openxmlformats-officedocument.presentationml.tags+xml"/>
  <Override PartName="/ppt/tags/tag150.xml" ContentType="application/vnd.openxmlformats-officedocument.presentationml.tags+xml"/>
  <Override PartName="/ppt/theme/theme4.xml" ContentType="application/vnd.openxmlformats-officedocument.theme+xml"/>
  <Override PartName="/ppt/tags/tag248.xml" ContentType="application/vnd.openxmlformats-officedocument.presentationml.tags+xml"/>
  <Override PartName="/ppt/tags/tag295.xml" ContentType="application/vnd.openxmlformats-officedocument.presentationml.tags+xml"/>
  <Override PartName="/ppt/tags/tag300.xml" ContentType="application/vnd.openxmlformats-officedocument.presentationml.tags+xml"/>
  <Override PartName="/ppt/notesSlides/notesSlide1.xml" ContentType="application/vnd.openxmlformats-officedocument.presentationml.notesSlide+xml"/>
  <Override PartName="/ppt/tags/tag226.xml" ContentType="application/vnd.openxmlformats-officedocument.presentationml.tags+xml"/>
  <Override PartName="/ppt/tags/tag237.xml" ContentType="application/vnd.openxmlformats-officedocument.presentationml.tags+xml"/>
  <Override PartName="/ppt/slideLayouts/slideLayout45.xml" ContentType="application/vnd.openxmlformats-officedocument.presentationml.slideLayout+xml"/>
  <Override PartName="/ppt/tags/tag273.xml" ContentType="application/vnd.openxmlformats-officedocument.presentationml.tags+xml"/>
  <Override PartName="/ppt/tags/tag284.xml" ContentType="application/vnd.openxmlformats-officedocument.presentationml.tags+xml"/>
  <Override PartName="/ppt/slideLayouts/slideLayout56.xml" ContentType="application/vnd.openxmlformats-officedocument.presentationml.slideLayout+xml"/>
  <Override PartName="/ppt/tags/tag59.xml" ContentType="application/vnd.openxmlformats-officedocument.presentationml.tags+xml"/>
  <Override PartName="/ppt/slideLayouts/slideLayout34.xml" ContentType="application/vnd.openxmlformats-officedocument.presentationml.slideLayout+xml"/>
  <Override PartName="/ppt/tags/tag215.xml" ContentType="application/vnd.openxmlformats-officedocument.presentationml.tags+xml"/>
  <Override PartName="/ppt/tags/tag262.xml" ContentType="application/vnd.openxmlformats-officedocument.presentationml.tags+xml"/>
  <Override PartName="/ppt/slides/slide13.xml" ContentType="application/vnd.openxmlformats-officedocument.presentationml.slide+xml"/>
  <Override PartName="/ppt/slideLayouts/slideLayout1.xml" ContentType="application/vnd.openxmlformats-officedocument.presentationml.slideLayout+xml"/>
  <Override PartName="/ppt/tags/tag37.xml" ContentType="application/vnd.openxmlformats-officedocument.presentationml.tags+xml"/>
  <Override PartName="/ppt/tags/tag48.xml" ContentType="application/vnd.openxmlformats-officedocument.presentationml.tags+xml"/>
  <Override PartName="/ppt/tags/tag84.xml" ContentType="application/vnd.openxmlformats-officedocument.presentationml.tags+xml"/>
  <Override PartName="/ppt/tags/tag95.xml" ContentType="application/vnd.openxmlformats-officedocument.presentationml.tags+xml"/>
  <Override PartName="/ppt/slideLayouts/slideLayout23.xml" ContentType="application/vnd.openxmlformats-officedocument.presentationml.slideLayout+xml"/>
  <Override PartName="/ppt/tags/tag188.xml" ContentType="application/vnd.openxmlformats-officedocument.presentationml.tags+xml"/>
  <Override PartName="/ppt/tags/tag199.xml" ContentType="application/vnd.openxmlformats-officedocument.presentationml.tags+xml"/>
  <Override PartName="/ppt/tags/tag204.xml" ContentType="application/vnd.openxmlformats-officedocument.presentationml.tags+xml"/>
  <Override PartName="/ppt/tags/tag251.xml" ContentType="application/vnd.openxmlformats-officedocument.presentationml.tags+xml"/>
  <Override PartName="/ppt/tags/tag338.xml" ContentType="application/vnd.openxmlformats-officedocument.presentationml.tags+xml"/>
  <Override PartName="/ppt/tags/tag349.xml" ContentType="application/vnd.openxmlformats-officedocument.presentationml.tags+xml"/>
  <Override PartName="/ppt/tags/tag26.xml" ContentType="application/vnd.openxmlformats-officedocument.presentationml.tags+xml"/>
  <Override PartName="/ppt/slideLayouts/slideLayout12.xml" ContentType="application/vnd.openxmlformats-officedocument.presentationml.slideLayout+xml"/>
  <Override PartName="/ppt/tags/tag73.xml" ContentType="application/vnd.openxmlformats-officedocument.presentationml.tags+xml"/>
  <Override PartName="/ppt/tags/tag177.xml" ContentType="application/vnd.openxmlformats-officedocument.presentationml.tags+xml"/>
  <Override PartName="/ppt/tags/tag240.xml" ContentType="application/vnd.openxmlformats-officedocument.presentationml.tags+xml"/>
  <Override PartName="/ppt/tags/tag327.xml" ContentType="application/vnd.openxmlformats-officedocument.presentationml.tags+xml"/>
  <Override PartName="/ppt/tags/tag374.xml" ContentType="application/vnd.openxmlformats-officedocument.presentationml.tags+xml"/>
  <Override PartName="/ppt/tags/tag15.xml" ContentType="application/vnd.openxmlformats-officedocument.presentationml.tags+xml"/>
  <Override PartName="/ppt/tags/tag62.xml" ContentType="application/vnd.openxmlformats-officedocument.presentationml.tags+xml"/>
  <Override PartName="/ppt/tags/tag119.xml" ContentType="application/vnd.openxmlformats-officedocument.presentationml.tags+xml"/>
  <Override PartName="/ppt/tags/tag166.xml" ContentType="application/vnd.openxmlformats-officedocument.presentationml.tags+xml"/>
  <Override PartName="/ppt/tags/tag316.xml" ContentType="application/vnd.openxmlformats-officedocument.presentationml.tags+xml"/>
  <Override PartName="/ppt/tags/tag363.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tags/tag108.xml" ContentType="application/vnd.openxmlformats-officedocument.presentationml.tags+xml"/>
  <Override PartName="/ppt/tags/tag155.xml" ContentType="application/vnd.openxmlformats-officedocument.presentationml.tags+xml"/>
  <Override PartName="/ppt/tags/tag289.xml" ContentType="application/vnd.openxmlformats-officedocument.presentationml.tags+xml"/>
  <Override PartName="/ppt/tags/tag305.xml" ContentType="application/vnd.openxmlformats-officedocument.presentationml.tags+xml"/>
  <Override PartName="/ppt/tags/tag341.xml" ContentType="application/vnd.openxmlformats-officedocument.presentationml.tags+xml"/>
  <Override PartName="/ppt/tags/tag352.xml" ContentType="application/vnd.openxmlformats-officedocument.presentationml.tags+xml"/>
  <Override PartName="/ppt/notesSlides/notesSlide6.xml" ContentType="application/vnd.openxmlformats-officedocument.presentationml.notesSlide+xml"/>
  <Override PartName="/ppt/tags/tag133.xml" ContentType="application/vnd.openxmlformats-officedocument.presentationml.tags+xml"/>
  <Override PartName="/ppt/tags/tag144.xml" ContentType="application/vnd.openxmlformats-officedocument.presentationml.tags+xml"/>
  <Override PartName="/ppt/tags/tag180.xml" ContentType="application/vnd.openxmlformats-officedocument.presentationml.tags+xml"/>
  <Override PartName="/ppt/tags/tag191.xml" ContentType="application/vnd.openxmlformats-officedocument.presentationml.tags+xml"/>
  <Override PartName="/ppt/tags/tag278.xml" ContentType="application/vnd.openxmlformats-officedocument.presentationml.tags+xml"/>
  <Override PartName="/ppt/tags/tag330.xml" ContentType="application/vnd.openxmlformats-officedocument.presentationml.tags+xml"/>
  <Override PartName="/ppt/tags/tag122.xml" ContentType="application/vnd.openxmlformats-officedocument.presentationml.tags+xml"/>
  <Override PartName="/ppt/slideLayouts/slideLayout39.xml" ContentType="application/vnd.openxmlformats-officedocument.presentationml.slideLayout+xml"/>
  <Override PartName="/ppt/tags/tag209.xml" ContentType="application/vnd.openxmlformats-officedocument.presentationml.tags+xml"/>
  <Override PartName="/ppt/tags/tag256.xml" ContentType="application/vnd.openxmlformats-officedocument.presentationml.tags+xml"/>
  <Override PartName="/ppt/tags/tag267.xml" ContentType="application/vnd.openxmlformats-officedocument.presentationml.tags+xml"/>
  <Override PartName="/ppt/slides/slide4.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Layouts/slideLayout17.xml" ContentType="application/vnd.openxmlformats-officedocument.presentationml.slideLayout+xml"/>
  <Override PartName="/ppt/tags/tag89.xml" ContentType="application/vnd.openxmlformats-officedocument.presentationml.tags+xml"/>
  <Override PartName="/ppt/tags/tag111.xml" ContentType="application/vnd.openxmlformats-officedocument.presentationml.tags+xml"/>
  <Override PartName="/ppt/slideLayouts/slideLayout28.xml" ContentType="application/vnd.openxmlformats-officedocument.presentationml.slideLayout+xml"/>
  <Override PartName="/ppt/tags/tag245.xml" ContentType="application/vnd.openxmlformats-officedocument.presentationml.tags+xml"/>
  <Override PartName="/ppt/tags/tag292.xml" ContentType="application/vnd.openxmlformats-officedocument.presentationml.tags+xml"/>
  <Override PartName="/ppt/slideLayouts/slideLayout64.xml" ContentType="application/vnd.openxmlformats-officedocument.presentationml.slideLayout+xml"/>
  <Override PartName="/ppt/theme/theme1.xml" ContentType="application/vnd.openxmlformats-officedocument.theme+xml"/>
  <Override PartName="/ppt/tags/tag78.xml" ContentType="application/vnd.openxmlformats-officedocument.presentationml.tags+xml"/>
  <Override PartName="/ppt/tags/tag100.xml" ContentType="application/vnd.openxmlformats-officedocument.presentationml.tags+xml"/>
  <Override PartName="/ppt/tags/tag234.xml" ContentType="application/vnd.openxmlformats-officedocument.presentationml.tags+xml"/>
  <Override PartName="/ppt/slideLayouts/slideLayout53.xml" ContentType="application/vnd.openxmlformats-officedocument.presentationml.slideLayout+xml"/>
  <Override PartName="/ppt/tags/tag281.xml" ContentType="application/vnd.openxmlformats-officedocument.presentationml.tags+xml"/>
  <Override PartName="/ppt/tags/tag368.xml" ContentType="application/vnd.openxmlformats-officedocument.presentationml.tags+xml"/>
  <Override PartName="/ppt/tags/tag379.xml" ContentType="application/vnd.openxmlformats-officedocument.presentationml.tags+xml"/>
  <Override PartName="/ppt/tags/tag56.xml" ContentType="application/vnd.openxmlformats-officedocument.presentationml.tags+xml"/>
  <Override PartName="/ppt/tags/tag67.xml" ContentType="application/vnd.openxmlformats-officedocument.presentationml.tags+xml"/>
  <Override PartName="/ppt/slideLayouts/slideLayout42.xml" ContentType="application/vnd.openxmlformats-officedocument.presentationml.slideLayout+xml"/>
  <Override PartName="/ppt/tags/tag223.xml" ContentType="application/vnd.openxmlformats-officedocument.presentationml.tags+xml"/>
  <Override PartName="/ppt/tags/tag270.xml" ContentType="application/vnd.openxmlformats-officedocument.presentationml.tags+xml"/>
  <Override PartName="/ppt/tags/tag357.xml" ContentType="application/vnd.openxmlformats-officedocument.presentationml.tags+xml"/>
  <Override PartName="/ppt/slides/slide10.xml" ContentType="application/vnd.openxmlformats-officedocument.presentationml.slide+xml"/>
  <Override PartName="/ppt/tags/tag45.xml" ContentType="application/vnd.openxmlformats-officedocument.presentationml.tags+xml"/>
  <Override PartName="/ppt/slideLayouts/slideLayout20.xml" ContentType="application/vnd.openxmlformats-officedocument.presentationml.slideLayout+xml"/>
  <Override PartName="/ppt/tags/tag92.xml" ContentType="application/vnd.openxmlformats-officedocument.presentationml.tags+xml"/>
  <Override PartName="/ppt/slideLayouts/slideLayout31.xml" ContentType="application/vnd.openxmlformats-officedocument.presentationml.slideLayout+xml"/>
  <Override PartName="/ppt/tags/tag149.xml" ContentType="application/vnd.openxmlformats-officedocument.presentationml.tags+xml"/>
  <Override PartName="/ppt/tags/tag196.xml" ContentType="application/vnd.openxmlformats-officedocument.presentationml.tags+xml"/>
  <Override PartName="/ppt/tags/tag201.xml" ContentType="application/vnd.openxmlformats-officedocument.presentationml.tags+xml"/>
  <Override PartName="/ppt/tags/tag212.xml" ContentType="application/vnd.openxmlformats-officedocument.presentationml.tags+xml"/>
  <Override PartName="/ppt/tags/tag346.xml" ContentType="application/vnd.openxmlformats-officedocument.presentationml.tags+xml"/>
  <Override PartName="/docProps/custom.xml" ContentType="application/vnd.openxmlformats-officedocument.custom-properties+xml"/>
  <Override PartName="/ppt/tags/tag34.xml" ContentType="application/vnd.openxmlformats-officedocument.presentationml.tags+xml"/>
  <Override PartName="/ppt/tags/tag81.xml" ContentType="application/vnd.openxmlformats-officedocument.presentationml.tags+xml"/>
  <Override PartName="/ppt/tags/tag138.xml" ContentType="application/vnd.openxmlformats-officedocument.presentationml.tags+xml"/>
  <Override PartName="/ppt/tags/tag185.xml" ContentType="application/vnd.openxmlformats-officedocument.presentationml.tags+xml"/>
  <Override PartName="/ppt/tags/tag324.xml" ContentType="application/vnd.openxmlformats-officedocument.presentationml.tags+xml"/>
  <Override PartName="/ppt/tags/tag335.xml" ContentType="application/vnd.openxmlformats-officedocument.presentationml.tags+xml"/>
  <Override PartName="/ppt/tags/tag371.xml" ContentType="application/vnd.openxmlformats-officedocument.presentationml.tags+xml"/>
  <Override PartName="/ppt/tags/tag382.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27.xml" ContentType="application/vnd.openxmlformats-officedocument.presentationml.tags+xml"/>
  <Override PartName="/ppt/tags/tag163.xml" ContentType="application/vnd.openxmlformats-officedocument.presentationml.tags+xml"/>
  <Override PartName="/ppt/tags/tag174.xml" ContentType="application/vnd.openxmlformats-officedocument.presentationml.tags+xml"/>
  <Override PartName="/ppt/tags/tag313.xml" ContentType="application/vnd.openxmlformats-officedocument.presentationml.tags+xml"/>
  <Override PartName="/ppt/tags/tag360.xml" ContentType="application/vnd.openxmlformats-officedocument.presentationml.tags+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5.xml" ContentType="application/vnd.openxmlformats-officedocument.presentationml.tags+xml"/>
  <Override PartName="/ppt/tags/tag152.xml" ContentType="application/vnd.openxmlformats-officedocument.presentationml.tags+xml"/>
  <Override PartName="/ppt/tags/tag297.xml" ContentType="application/vnd.openxmlformats-officedocument.presentationml.tags+xml"/>
  <Override PartName="/ppt/tags/tag302.xml" ContentType="application/vnd.openxmlformats-officedocument.presentationml.tags+xml"/>
  <Override PartName="/ppt/theme/theme6.xml" ContentType="application/vnd.openxmlformats-officedocument.theme+xml"/>
  <Override PartName="/ppt/tags/tag141.xml" ContentType="application/vnd.openxmlformats-officedocument.presentationml.tags+xml"/>
  <Override PartName="/ppt/tags/tag228.xml" ContentType="application/vnd.openxmlformats-officedocument.presentationml.tags+xml"/>
  <Override PartName="/ppt/tags/tag239.xml" ContentType="application/vnd.openxmlformats-officedocument.presentationml.tags+xml"/>
  <Override PartName="/ppt/tags/tag275.xml" ContentType="application/vnd.openxmlformats-officedocument.presentationml.tags+xml"/>
  <Override PartName="/ppt/tags/tag286.xml" ContentType="application/vnd.openxmlformats-officedocument.presentationml.tags+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presProps.xml" ContentType="application/vnd.openxmlformats-officedocument.presentationml.presProps+xml"/>
  <Override PartName="/ppt/tags/tag130.xml" ContentType="application/vnd.openxmlformats-officedocument.presentationml.tags+xml"/>
  <Override PartName="/ppt/slideLayouts/slideLayout36.xml" ContentType="application/vnd.openxmlformats-officedocument.presentationml.slideLayout+xml"/>
  <Override PartName="/ppt/tags/tag217.xml" ContentType="application/vnd.openxmlformats-officedocument.presentationml.tags+xml"/>
  <Override PartName="/ppt/slideLayouts/slideLayout47.xml" ContentType="application/vnd.openxmlformats-officedocument.presentationml.slideLayout+xml"/>
  <Override PartName="/ppt/tags/tag264.xml" ContentType="application/vnd.openxmlformats-officedocument.presentationml.tags+xml"/>
  <Override PartName="/ppt/slides/slide1.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tags/tag86.xml" ContentType="application/vnd.openxmlformats-officedocument.presentationml.tags+xml"/>
  <Override PartName="/ppt/tags/tag97.xml" ContentType="application/vnd.openxmlformats-officedocument.presentationml.tags+xml"/>
  <Override PartName="/ppt/slideLayouts/slideLayout25.xml" ContentType="application/vnd.openxmlformats-officedocument.presentationml.slideLayout+xml"/>
  <Override PartName="/ppt/tags/tag206.xml" ContentType="application/vnd.openxmlformats-officedocument.presentationml.tags+xml"/>
  <Override PartName="/ppt/tags/tag253.xml" ContentType="application/vnd.openxmlformats-officedocument.presentationml.tags+xml"/>
  <Override PartName="/ppt/tags/tag1.xml" ContentType="application/vnd.openxmlformats-officedocument.presentationml.tags+xml"/>
  <Override PartName="/ppt/tags/tag28.xml" ContentType="application/vnd.openxmlformats-officedocument.presentationml.tags+xml"/>
  <Override PartName="/ppt/slideLayouts/slideLayout14.xml" ContentType="application/vnd.openxmlformats-officedocument.presentationml.slideLayout+xml"/>
  <Override PartName="/ppt/tags/tag75.xml" ContentType="application/vnd.openxmlformats-officedocument.presentationml.tags+xml"/>
  <Override PartName="/ppt/tags/tag179.xml" ContentType="application/vnd.openxmlformats-officedocument.presentationml.tags+xml"/>
  <Override PartName="/ppt/tags/tag231.xml" ContentType="application/vnd.openxmlformats-officedocument.presentationml.tags+xml"/>
  <Override PartName="/ppt/tags/tag242.xml" ContentType="application/vnd.openxmlformats-officedocument.presentationml.tags+xml"/>
  <Override PartName="/ppt/slideLayouts/slideLayout61.xml" ContentType="application/vnd.openxmlformats-officedocument.presentationml.slideLayout+xml"/>
  <Override PartName="/ppt/tags/tag329.xml" ContentType="application/vnd.openxmlformats-officedocument.presentationml.tags+xml"/>
  <Override PartName="/ppt/tags/tag376.xml" ContentType="application/vnd.openxmlformats-officedocument.presentationml.tags+xml"/>
  <Override PartName="/ppt/tags/tag17.xml" ContentType="application/vnd.openxmlformats-officedocument.presentationml.tags+xml"/>
  <Override PartName="/ppt/tags/tag64.xml" ContentType="application/vnd.openxmlformats-officedocument.presentationml.tags+xml"/>
  <Override PartName="/ppt/tags/tag168.xml" ContentType="application/vnd.openxmlformats-officedocument.presentationml.tags+xml"/>
  <Override PartName="/ppt/tags/tag220.xml" ContentType="application/vnd.openxmlformats-officedocument.presentationml.tags+xml"/>
  <Override PartName="/ppt/slideLayouts/slideLayout50.xml" ContentType="application/vnd.openxmlformats-officedocument.presentationml.slideLayout+xml"/>
  <Override PartName="/ppt/tags/tag318.xml" ContentType="application/vnd.openxmlformats-officedocument.presentationml.tags+xml"/>
  <Override PartName="/ppt/tags/tag365.xml" ContentType="application/vnd.openxmlformats-officedocument.presentationml.tags+xml"/>
  <Override PartName="/ppt/tags/tag53.xml" ContentType="application/vnd.openxmlformats-officedocument.presentationml.tags+xml"/>
  <Override PartName="/ppt/tags/tag157.xml" ContentType="application/vnd.openxmlformats-officedocument.presentationml.tags+xml"/>
  <Override PartName="/ppt/tags/tag307.xml" ContentType="application/vnd.openxmlformats-officedocument.presentationml.tags+xml"/>
  <Override PartName="/ppt/tags/tag343.xml" ContentType="application/vnd.openxmlformats-officedocument.presentationml.tags+xml"/>
  <Override PartName="/ppt/tags/tag354.xml" ContentType="application/vnd.openxmlformats-officedocument.presentationml.tags+xml"/>
  <Default Extension="gif" ContentType="image/gif"/>
  <Override PartName="/ppt/notesSlides/notesSlide8.xml" ContentType="application/vnd.openxmlformats-officedocument.presentationml.notesSlide+xml"/>
  <Override PartName="/ppt/tags/tag31.xml" ContentType="application/vnd.openxmlformats-officedocument.presentationml.tags+xml"/>
  <Override PartName="/ppt/tags/tag42.xml" ContentType="application/vnd.openxmlformats-officedocument.presentationml.tags+xml"/>
  <Override PartName="/ppt/tags/tag135.xml" ContentType="application/vnd.openxmlformats-officedocument.presentationml.tags+xml"/>
  <Override PartName="/ppt/tags/tag146.xml" ContentType="application/vnd.openxmlformats-officedocument.presentationml.tags+xml"/>
  <Override PartName="/ppt/tags/tag182.xml" ContentType="application/vnd.openxmlformats-officedocument.presentationml.tags+xml"/>
  <Override PartName="/ppt/tags/tag193.xml" ContentType="application/vnd.openxmlformats-officedocument.presentationml.tags+xml"/>
  <Override PartName="/ppt/tags/tag332.xml" ContentType="application/vnd.openxmlformats-officedocument.presentationml.tags+xml"/>
  <Override PartName="/ppt/handoutMasters/handoutMaster1.xml" ContentType="application/vnd.openxmlformats-officedocument.presentationml.handoutMaster+xml"/>
  <Override PartName="/ppt/tags/tag20.xml" ContentType="application/vnd.openxmlformats-officedocument.presentationml.tags+xml"/>
  <Override PartName="/ppt/tags/tag124.xml" ContentType="application/vnd.openxmlformats-officedocument.presentationml.tags+xml"/>
  <Override PartName="/ppt/tags/tag171.xml" ContentType="application/vnd.openxmlformats-officedocument.presentationml.tags+xml"/>
  <Override PartName="/ppt/tags/tag269.xml" ContentType="application/vnd.openxmlformats-officedocument.presentationml.tags+xml"/>
  <Override PartName="/ppt/tags/tag32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Layouts/slideLayout19.xml" ContentType="application/vnd.openxmlformats-officedocument.presentationml.slideLayout+xml"/>
  <Override PartName="/ppt/tags/tag113.xml" ContentType="application/vnd.openxmlformats-officedocument.presentationml.tags+xml"/>
  <Override PartName="/ppt/tags/tag160.xml" ContentType="application/vnd.openxmlformats-officedocument.presentationml.tags+xml"/>
  <Override PartName="/ppt/tags/tag247.xml" ContentType="application/vnd.openxmlformats-officedocument.presentationml.tags+xml"/>
  <Override PartName="/ppt/tags/tag258.xml" ContentType="application/vnd.openxmlformats-officedocument.presentationml.tags+xml"/>
  <Override PartName="/ppt/tags/tag294.xml" ContentType="application/vnd.openxmlformats-officedocument.presentationml.tags+xml"/>
  <Override PartName="/ppt/tags/tag310.xml" ContentType="application/vnd.openxmlformats-officedocument.presentationml.tags+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tags/tag102.xml" ContentType="application/vnd.openxmlformats-officedocument.presentationml.tags+xml"/>
  <Override PartName="/ppt/theme/theme3.xml" ContentType="application/vnd.openxmlformats-officedocument.theme+xml"/>
  <Override PartName="/ppt/tags/tag236.xml" ContentType="application/vnd.openxmlformats-officedocument.presentationml.tags+xml"/>
  <Override PartName="/ppt/slideLayouts/slideLayout55.xml" ContentType="application/vnd.openxmlformats-officedocument.presentationml.slideLayout+xml"/>
  <Override PartName="/ppt/tags/tag283.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Override PartName="/ppt/slideLayouts/slideLayout44.xml" ContentType="application/vnd.openxmlformats-officedocument.presentationml.slideLayout+xml"/>
  <Override PartName="/ppt/tags/tag225.xml" ContentType="application/vnd.openxmlformats-officedocument.presentationml.tags+xml"/>
  <Override PartName="/ppt/tags/tag272.xml" ContentType="application/vnd.openxmlformats-officedocument.presentationml.tags+xml"/>
  <Override PartName="/ppt/tags/tag359.xml" ContentType="application/vnd.openxmlformats-officedocument.presentationml.tags+xml"/>
  <Default Extension="rels" ContentType="application/vnd.openxmlformats-package.relationships+xml"/>
  <Override PartName="/ppt/tags/tag47.xml" ContentType="application/vnd.openxmlformats-officedocument.presentationml.tags+xml"/>
  <Override PartName="/ppt/slideLayouts/slideLayout22.xml" ContentType="application/vnd.openxmlformats-officedocument.presentationml.slideLayout+xml"/>
  <Override PartName="/ppt/tags/tag94.xml" ContentType="application/vnd.openxmlformats-officedocument.presentationml.tags+xml"/>
  <Override PartName="/ppt/slideLayouts/slideLayout33.xml" ContentType="application/vnd.openxmlformats-officedocument.presentationml.slideLayout+xml"/>
  <Override PartName="/ppt/tags/tag198.xml" ContentType="application/vnd.openxmlformats-officedocument.presentationml.tags+xml"/>
  <Override PartName="/ppt/tags/tag203.xml" ContentType="application/vnd.openxmlformats-officedocument.presentationml.tags+xml"/>
  <Override PartName="/ppt/tags/tag214.xml" ContentType="application/vnd.openxmlformats-officedocument.presentationml.tags+xml"/>
  <Override PartName="/ppt/tags/tag250.xml" ContentType="application/vnd.openxmlformats-officedocument.presentationml.tags+xml"/>
  <Override PartName="/ppt/tags/tag261.xml" ContentType="application/vnd.openxmlformats-officedocument.presentationml.tags+xml"/>
  <Override PartName="/ppt/tags/tag348.xml" ContentType="application/vnd.openxmlformats-officedocument.presentationml.tags+xml"/>
  <Override PartName="/ppt/slides/slide12.xml" ContentType="application/vnd.openxmlformats-officedocument.presentationml.slide+xml"/>
  <Override PartName="/ppt/slideLayouts/slideLayout11.xml" ContentType="application/vnd.openxmlformats-officedocument.presentationml.slideLayout+xml"/>
  <Override PartName="/ppt/tags/tag36.xml" ContentType="application/vnd.openxmlformats-officedocument.presentationml.tags+xml"/>
  <Override PartName="/ppt/tags/tag83.xml" ContentType="application/vnd.openxmlformats-officedocument.presentationml.tags+xml"/>
  <Override PartName="/ppt/tags/tag187.xml" ContentType="application/vnd.openxmlformats-officedocument.presentationml.tags+xml"/>
  <Override PartName="/ppt/tags/tag337.xml" ContentType="application/vnd.openxmlformats-officedocument.presentationml.tags+xml"/>
  <Override PartName="/ppt/commentAuthors.xml" ContentType="application/vnd.openxmlformats-officedocument.presentationml.commentAuthors+xml"/>
  <Override PartName="/ppt/tags/tag14.xml" ContentType="application/vnd.openxmlformats-officedocument.presentationml.tags+xml"/>
  <Override PartName="/ppt/tags/tag25.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118.xml" ContentType="application/vnd.openxmlformats-officedocument.presentationml.tags+xml"/>
  <Override PartName="/ppt/tags/tag129.xml" ContentType="application/vnd.openxmlformats-officedocument.presentationml.tags+xml"/>
  <Override PartName="/ppt/tags/tag165.xml" ContentType="application/vnd.openxmlformats-officedocument.presentationml.tags+xml"/>
  <Override PartName="/ppt/tags/tag176.xml" ContentType="application/vnd.openxmlformats-officedocument.presentationml.tags+xml"/>
  <Override PartName="/ppt/tags/tag315.xml" ContentType="application/vnd.openxmlformats-officedocument.presentationml.tags+xml"/>
  <Override PartName="/ppt/tags/tag326.xml" ContentType="application/vnd.openxmlformats-officedocument.presentationml.tags+xml"/>
  <Override PartName="/ppt/tags/tag362.xml" ContentType="application/vnd.openxmlformats-officedocument.presentationml.tags+xml"/>
  <Override PartName="/ppt/tags/tag373.xml" ContentType="application/vnd.openxmlformats-officedocument.presentationml.tags+xml"/>
  <Override PartName="/ppt/slideMasters/slideMaster6.xml" ContentType="application/vnd.openxmlformats-officedocument.presentationml.slideMaster+xml"/>
  <Override PartName="/ppt/tags/tag50.xml" ContentType="application/vnd.openxmlformats-officedocument.presentationml.tags+xml"/>
  <Override PartName="/ppt/tags/tag107.xml" ContentType="application/vnd.openxmlformats-officedocument.presentationml.tags+xml"/>
  <Override PartName="/ppt/tags/tag154.xml" ContentType="application/vnd.openxmlformats-officedocument.presentationml.tags+xml"/>
  <Override PartName="/ppt/tags/tag299.xml" ContentType="application/vnd.openxmlformats-officedocument.presentationml.tags+xml"/>
  <Override PartName="/ppt/tags/tag304.xml" ContentType="application/vnd.openxmlformats-officedocument.presentationml.tags+xml"/>
  <Override PartName="/ppt/tags/tag351.xml" ContentType="application/vnd.openxmlformats-officedocument.presentationml.tags+xml"/>
  <Override PartName="/ppt/theme/theme8.xml" ContentType="application/vnd.openxmlformats-officedocument.theme+xml"/>
  <Override PartName="/ppt/tags/tag143.xml" ContentType="application/vnd.openxmlformats-officedocument.presentationml.tags+xml"/>
  <Override PartName="/ppt/tags/tag190.xml" ContentType="application/vnd.openxmlformats-officedocument.presentationml.tags+xml"/>
  <Override PartName="/ppt/tags/tag277.xml" ContentType="application/vnd.openxmlformats-officedocument.presentationml.tags+xml"/>
  <Override PartName="/ppt/tags/tag288.xml" ContentType="application/vnd.openxmlformats-officedocument.presentationml.tags+xml"/>
  <Override PartName="/ppt/tags/tag340.xml" ContentType="application/vnd.openxmlformats-officedocument.presentationml.tags+xml"/>
  <Override PartName="/ppt/notesSlides/notesSlide5.xml" ContentType="application/vnd.openxmlformats-officedocument.presentationml.notesSlide+xml"/>
  <Override PartName="/ppt/tags/tag132.xml" ContentType="application/vnd.openxmlformats-officedocument.presentationml.tags+xml"/>
  <Override PartName="/ppt/slideLayouts/slideLayout38.xml" ContentType="application/vnd.openxmlformats-officedocument.presentationml.slideLayout+xml"/>
  <Override PartName="/ppt/tags/tag219.xml" ContentType="application/vnd.openxmlformats-officedocument.presentationml.tags+xml"/>
  <Override PartName="/ppt/slideLayouts/slideLayout49.xml" ContentType="application/vnd.openxmlformats-officedocument.presentationml.slideLayout+xml"/>
  <Override PartName="/ppt/tags/tag266.xml" ContentType="application/vnd.openxmlformats-officedocument.presentationml.tags+xml"/>
  <Override PartName="/ppt/slides/slide3.xml" ContentType="application/vnd.openxmlformats-officedocument.presentationml.slide+xml"/>
  <Override PartName="/ppt/slideLayouts/slideLayout5.xml" ContentType="application/vnd.openxmlformats-officedocument.presentationml.slideLayout+xml"/>
  <Override PartName="/ppt/tags/tag99.xml" ContentType="application/vnd.openxmlformats-officedocument.presentationml.tags+xml"/>
  <Override PartName="/ppt/tags/tag110.xml" ContentType="application/vnd.openxmlformats-officedocument.presentationml.tags+xml"/>
  <Override PartName="/ppt/tags/tag121.xml" ContentType="application/vnd.openxmlformats-officedocument.presentationml.tags+xml"/>
  <Override PartName="/ppt/slideLayouts/slideLayout27.xml" ContentType="application/vnd.openxmlformats-officedocument.presentationml.slideLayout+xml"/>
  <Override PartName="/ppt/tags/tag208.xml" ContentType="application/vnd.openxmlformats-officedocument.presentationml.tags+xml"/>
  <Override PartName="/ppt/tags/tag255.xml" ContentType="application/vnd.openxmlformats-officedocument.presentationml.tags+xml"/>
  <Override PartName="/ppt/tags/tag3.xml" ContentType="application/vnd.openxmlformats-officedocument.presentationml.tags+xml"/>
  <Override PartName="/ppt/slideLayouts/slideLayout16.xml" ContentType="application/vnd.openxmlformats-officedocument.presentationml.slideLayout+xml"/>
  <Override PartName="/ppt/tags/tag77.xml" ContentType="application/vnd.openxmlformats-officedocument.presentationml.tags+xml"/>
  <Override PartName="/ppt/tags/tag88.xml" ContentType="application/vnd.openxmlformats-officedocument.presentationml.tags+xml"/>
  <Override PartName="/ppt/tags/tag233.xml" ContentType="application/vnd.openxmlformats-officedocument.presentationml.tags+xml"/>
  <Override PartName="/ppt/tags/tag244.xml" ContentType="application/vnd.openxmlformats-officedocument.presentationml.tags+xml"/>
  <Override PartName="/ppt/tags/tag280.xml" ContentType="application/vnd.openxmlformats-officedocument.presentationml.tags+xml"/>
  <Override PartName="/ppt/tags/tag291.xml" ContentType="application/vnd.openxmlformats-officedocument.presentationml.tags+xml"/>
  <Override PartName="/ppt/slideLayouts/slideLayout63.xml" ContentType="application/vnd.openxmlformats-officedocument.presentationml.slideLayout+xml"/>
  <Override PartName="/ppt/tags/tag378.xml" ContentType="application/vnd.openxmlformats-officedocument.presentationml.tags+xml"/>
  <Default Extension="jpeg" ContentType="image/jpeg"/>
  <Override PartName="/ppt/tags/tag19.xml" ContentType="application/vnd.openxmlformats-officedocument.presentationml.tags+xml"/>
  <Override PartName="/ppt/tags/tag66.xml" ContentType="application/vnd.openxmlformats-officedocument.presentationml.tags+xml"/>
  <Override PartName="/ppt/slideLayouts/slideLayout41.xml" ContentType="application/vnd.openxmlformats-officedocument.presentationml.slideLayout+xml"/>
  <Override PartName="/ppt/tags/tag222.xml" ContentType="application/vnd.openxmlformats-officedocument.presentationml.tags+xml"/>
  <Override PartName="/ppt/slideLayouts/slideLayout52.xml" ContentType="application/vnd.openxmlformats-officedocument.presentationml.slideLayout+xml"/>
  <Override PartName="/ppt/tags/tag367.xml" ContentType="application/vnd.openxmlformats-officedocument.presentationml.tags+xml"/>
  <Override PartName="/ppt/tags/tag55.xml" ContentType="application/vnd.openxmlformats-officedocument.presentationml.tags+xml"/>
  <Override PartName="/ppt/slideLayouts/slideLayout30.xml" ContentType="application/vnd.openxmlformats-officedocument.presentationml.slideLayout+xml"/>
  <Override PartName="/ppt/tags/tag159.xml" ContentType="application/vnd.openxmlformats-officedocument.presentationml.tags+xml"/>
  <Override PartName="/ppt/tags/tag211.xml" ContentType="application/vnd.openxmlformats-officedocument.presentationml.tags+xml"/>
  <Override PartName="/ppt/tags/tag309.xml" ContentType="application/vnd.openxmlformats-officedocument.presentationml.tags+xml"/>
  <Override PartName="/ppt/tags/tag345.xml" ContentType="application/vnd.openxmlformats-officedocument.presentationml.tags+xml"/>
  <Override PartName="/ppt/tags/tag356.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tags/tag137.xml" ContentType="application/vnd.openxmlformats-officedocument.presentationml.tags+xml"/>
  <Override PartName="/ppt/tags/tag148.xml" ContentType="application/vnd.openxmlformats-officedocument.presentationml.tags+xml"/>
  <Override PartName="/ppt/tags/tag184.xml" ContentType="application/vnd.openxmlformats-officedocument.presentationml.tags+xml"/>
  <Override PartName="/ppt/tags/tag195.xml" ContentType="application/vnd.openxmlformats-officedocument.presentationml.tags+xml"/>
  <Override PartName="/ppt/tags/tag200.xml" ContentType="application/vnd.openxmlformats-officedocument.presentationml.tags+xml"/>
  <Override PartName="/ppt/tags/tag334.xml" ContentType="application/vnd.openxmlformats-officedocument.presentationml.tags+xml"/>
  <Override PartName="/ppt/tags/tag381.xml" ContentType="application/vnd.openxmlformats-officedocument.presentationml.tags+xml"/>
  <Override PartName="/ppt/tags/tag22.xml" ContentType="application/vnd.openxmlformats-officedocument.presentationml.tags+xml"/>
  <Override PartName="/ppt/tags/tag126.xml" ContentType="application/vnd.openxmlformats-officedocument.presentationml.tags+xml"/>
  <Override PartName="/ppt/tags/tag173.xml" ContentType="application/vnd.openxmlformats-officedocument.presentationml.tags+xml"/>
  <Override PartName="/ppt/tags/tag323.xml" ContentType="application/vnd.openxmlformats-officedocument.presentationml.tags+xml"/>
  <Override PartName="/ppt/tags/tag370.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115.xml" ContentType="application/vnd.openxmlformats-officedocument.presentationml.tags+xml"/>
  <Override PartName="/ppt/tags/tag162.xml" ContentType="application/vnd.openxmlformats-officedocument.presentationml.tags+xml"/>
  <Override PartName="/ppt/tags/tag249.xml" ContentType="application/vnd.openxmlformats-officedocument.presentationml.tags+xml"/>
  <Override PartName="/ppt/tags/tag296.xml" ContentType="application/vnd.openxmlformats-officedocument.presentationml.tags+xml"/>
  <Override PartName="/ppt/tags/tag301.xml" ContentType="application/vnd.openxmlformats-officedocument.presentationml.tags+xml"/>
  <Override PartName="/ppt/tags/tag312.xml" ContentType="application/vnd.openxmlformats-officedocument.presentationml.tags+xml"/>
  <Override PartName="/ppt/slideMasters/slideMaster3.xml" ContentType="application/vnd.openxmlformats-officedocument.presentationml.slideMaster+xml"/>
  <Override PartName="/ppt/tags/tag104.xml" ContentType="application/vnd.openxmlformats-officedocument.presentationml.tags+xml"/>
  <Override PartName="/ppt/tags/tag151.xml" ContentType="application/vnd.openxmlformats-officedocument.presentationml.tags+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tags/tag227.xml" ContentType="application/vnd.openxmlformats-officedocument.presentationml.tags+xml"/>
  <Override PartName="/ppt/tags/tag274.xml" ContentType="application/vnd.openxmlformats-officedocument.presentationml.tags+xml"/>
  <Override PartName="/ppt/tags/tag49.xml" ContentType="application/vnd.openxmlformats-officedocument.presentationml.tags+xml"/>
  <Override PartName="/ppt/tags/tag96.xml" ContentType="application/vnd.openxmlformats-officedocument.presentationml.tags+xml"/>
  <Override PartName="/ppt/slideLayouts/slideLayout35.xml" ContentType="application/vnd.openxmlformats-officedocument.presentationml.slideLayout+xml"/>
  <Override PartName="/ppt/tags/tag205.xml" ContentType="application/vnd.openxmlformats-officedocument.presentationml.tags+xml"/>
  <Override PartName="/ppt/tags/tag252.xml" ContentType="application/vnd.openxmlformats-officedocument.presentationml.tags+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ags/tag189.xml" ContentType="application/vnd.openxmlformats-officedocument.presentationml.tags+xml"/>
  <Override PartName="/ppt/slideLayouts/slideLayout60.xml" ContentType="application/vnd.openxmlformats-officedocument.presentationml.slideLayout+xml"/>
  <Override PartName="/ppt/tableStyles.xml" ContentType="application/vnd.openxmlformats-officedocument.presentationml.tableStyles+xml"/>
  <Override PartName="/ppt/tags/tag27.xml" ContentType="application/vnd.openxmlformats-officedocument.presentationml.tags+xml"/>
  <Override PartName="/ppt/tags/tag74.xml" ContentType="application/vnd.openxmlformats-officedocument.presentationml.tags+xml"/>
  <Override PartName="/ppt/tags/tag230.xml" ContentType="application/vnd.openxmlformats-officedocument.presentationml.tags+xml"/>
  <Override PartName="/ppt/tags/tag328.xml" ContentType="application/vnd.openxmlformats-officedocument.presentationml.tags+xml"/>
  <Override PartName="/ppt/tags/tag375.xml" ContentType="application/vnd.openxmlformats-officedocument.presentationml.tags+xml"/>
  <Override PartName="/ppt/tags/tag52.xml" ContentType="application/vnd.openxmlformats-officedocument.presentationml.tags+xml"/>
  <Override PartName="/ppt/tags/tag167.xml" ContentType="application/vnd.openxmlformats-officedocument.presentationml.tags+xml"/>
  <Override PartName="/ppt/tags/tag306.xml" ContentType="application/vnd.openxmlformats-officedocument.presentationml.tags+xml"/>
  <Override PartName="/ppt/tags/tag353.xml" ContentType="application/vnd.openxmlformats-officedocument.presentationml.tags+xml"/>
  <Override PartName="/ppt/tags/tag145.xml" ContentType="application/vnd.openxmlformats-officedocument.presentationml.tags+xml"/>
  <Override PartName="/ppt/tags/tag192.xml" ContentType="application/vnd.openxmlformats-officedocument.presentationml.tags+xml"/>
  <Override PartName="/ppt/tags/tag30.xml" ContentType="application/vnd.openxmlformats-officedocument.presentationml.tags+xml"/>
  <Override PartName="/ppt/tags/tag268.xml" ContentType="application/vnd.openxmlformats-officedocument.presentationml.tags+xml"/>
  <Override PartName="/ppt/tags/tag331.xml" ContentType="application/vnd.openxmlformats-officedocument.presentationml.tags+xml"/>
  <Override PartName="/ppt/slides/slide5.xml" ContentType="application/vnd.openxmlformats-officedocument.presentationml.slide+xml"/>
  <Override PartName="/ppt/slideLayouts/slideLayout7.xml" ContentType="application/vnd.openxmlformats-officedocument.presentationml.slideLayout+xml"/>
  <Override PartName="/ppt/tags/tag123.xml" ContentType="application/vnd.openxmlformats-officedocument.presentationml.tags+xml"/>
  <Override PartName="/ppt/slideLayouts/slideLayout29.xml" ContentType="application/vnd.openxmlformats-officedocument.presentationml.slideLayout+xml"/>
  <Override PartName="/ppt/tags/tag170.xml" ContentType="application/vnd.openxmlformats-officedocument.presentationml.tags+xml"/>
  <Override PartName="/ppt/tags/tag101.xml" ContentType="application/vnd.openxmlformats-officedocument.presentationml.tags+xml"/>
  <Override PartName="/ppt/tags/tag246.xml" ContentType="application/vnd.openxmlformats-officedocument.presentationml.tags+xml"/>
  <Override PartName="/ppt/tags/tag293.xml" ContentType="application/vnd.openxmlformats-officedocument.presentationml.tags+xml"/>
  <Override PartName="/ppt/tags/tag68.xml" ContentType="application/vnd.openxmlformats-officedocument.presentationml.tags+xml"/>
  <Override PartName="/ppt/tags/tag224.xml" ContentType="application/vnd.openxmlformats-officedocument.presentationml.tags+xml"/>
  <Override PartName="/ppt/slideLayouts/slideLayout54.xml" ContentType="application/vnd.openxmlformats-officedocument.presentationml.slideLayout+xml"/>
  <Override PartName="/ppt/tags/tag271.xml" ContentType="application/vnd.openxmlformats-officedocument.presentationml.tags+xml"/>
  <Override PartName="/ppt/tags/tag369.xml" ContentType="application/vnd.openxmlformats-officedocument.presentationml.tags+xml"/>
  <Override PartName="/ppt/presentation.xml" ContentType="application/vnd.openxmlformats-officedocument.presentationml.presentation.main+xml"/>
  <Override PartName="/ppt/slideLayouts/slideLayout32.xml" ContentType="application/vnd.openxmlformats-officedocument.presentationml.slideLayout+xml"/>
  <Override PartName="/ppt/tags/tag347.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tags/tag46.xml" ContentType="application/vnd.openxmlformats-officedocument.presentationml.tags+xml"/>
  <Override PartName="/ppt/tags/tag93.xml" ContentType="application/vnd.openxmlformats-officedocument.presentationml.tags+xml"/>
  <Override PartName="/ppt/tags/tag139.xml" ContentType="application/vnd.openxmlformats-officedocument.presentationml.tags+xml"/>
  <Override PartName="/ppt/tags/tag186.xml" ContentType="application/vnd.openxmlformats-officedocument.presentationml.tags+xml"/>
  <Override PartName="/ppt/tags/tag202.xml" ContentType="application/vnd.openxmlformats-officedocument.presentationml.tags+xml"/>
  <Override PartName="/ppt/slideLayouts/slideLayout10.xml" ContentType="application/vnd.openxmlformats-officedocument.presentationml.slideLayout+xml"/>
  <Override PartName="/ppt/tags/tag24.xml" ContentType="application/vnd.openxmlformats-officedocument.presentationml.tags+xml"/>
  <Override PartName="/ppt/tags/tag71.xml" ContentType="application/vnd.openxmlformats-officedocument.presentationml.tags+xml"/>
  <Override PartName="/ppt/tags/tag325.xml" ContentType="application/vnd.openxmlformats-officedocument.presentationml.tags+xml"/>
  <Override PartName="/ppt/tags/tag372.xml" ContentType="application/vnd.openxmlformats-officedocument.presentationml.tags+xml"/>
  <Override PartName="/ppt/tags/tag117.xml" ContentType="application/vnd.openxmlformats-officedocument.presentationml.tags+xml"/>
  <Override PartName="/ppt/tags/tag164.xml" ContentType="application/vnd.openxmlformats-officedocument.presentationml.tags+xml"/>
  <Override PartName="/ppt/tags/tag142.xml" ContentType="application/vnd.openxmlformats-officedocument.presentationml.tags+xml"/>
  <Override PartName="/ppt/tags/tag287.xml" ContentType="application/vnd.openxmlformats-officedocument.presentationml.tags+xml"/>
  <Override PartName="/ppt/tags/tag303.xml" ContentType="application/vnd.openxmlformats-officedocument.presentationml.tags+xml"/>
  <Override PartName="/ppt/tags/tag350.xml" ContentType="application/vnd.openxmlformats-officedocument.presentationml.tags+xml"/>
  <Override PartName="/ppt/theme/theme7.xml" ContentType="application/vnd.openxmlformats-officedocument.theme+xml"/>
  <Override PartName="/ppt/slideLayouts/slideLayout48.xml" ContentType="application/vnd.openxmlformats-officedocument.presentationml.slideLayout+xml"/>
  <Override PartName="/ppt/slideLayouts/slideLayout4.xml" ContentType="application/vnd.openxmlformats-officedocument.presentationml.slideLayout+xml"/>
  <Override PartName="/ppt/tags/tag120.xml" ContentType="application/vnd.openxmlformats-officedocument.presentationml.tags+xml"/>
  <Override PartName="/ppt/tags/tag218.xml" ContentType="application/vnd.openxmlformats-officedocument.presentationml.tags+xml"/>
  <Override PartName="/ppt/tags/tag265.xml" ContentType="application/vnd.openxmlformats-officedocument.presentationml.tags+xml"/>
  <Override PartName="/ppt/slides/slide2.xml" ContentType="application/vnd.openxmlformats-officedocument.presentationml.slide+xml"/>
  <Override PartName="/ppt/tags/tag87.xml" ContentType="application/vnd.openxmlformats-officedocument.presentationml.tags+xml"/>
  <Override PartName="/ppt/slideLayouts/slideLayout26.xml" ContentType="application/vnd.openxmlformats-officedocument.presentationml.slideLayout+xml"/>
  <Override PartName="/ppt/tags/tag243.xml" ContentType="application/vnd.openxmlformats-officedocument.presentationml.tags+xml"/>
  <Override PartName="/ppt/tags/tag290.xml" ContentType="application/vnd.openxmlformats-officedocument.presentationml.tags+xml"/>
  <Override PartName="/ppt/slideLayouts/slideLayout51.xml" ContentType="application/vnd.openxmlformats-officedocument.presentationml.slideLayout+xml"/>
  <Override PartName="/ppt/tags/tag319.xml" ContentType="application/vnd.openxmlformats-officedocument.presentationml.tags+xml"/>
  <Override PartName="/ppt/tags/tag366.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2" r:id="rId2"/>
    <p:sldMasterId id="2147483684" r:id="rId3"/>
    <p:sldMasterId id="2147483696" r:id="rId4"/>
    <p:sldMasterId id="2147483708" r:id="rId5"/>
    <p:sldMasterId id="2147483720" r:id="rId6"/>
  </p:sldMasterIdLst>
  <p:notesMasterIdLst>
    <p:notesMasterId r:id="rId21"/>
  </p:notesMasterIdLst>
  <p:handoutMasterIdLst>
    <p:handoutMasterId r:id="rId22"/>
  </p:handoutMasterIdLst>
  <p:sldIdLst>
    <p:sldId id="381" r:id="rId7"/>
    <p:sldId id="382" r:id="rId8"/>
    <p:sldId id="358" r:id="rId9"/>
    <p:sldId id="390" r:id="rId10"/>
    <p:sldId id="386" r:id="rId11"/>
    <p:sldId id="389" r:id="rId12"/>
    <p:sldId id="380" r:id="rId13"/>
    <p:sldId id="366" r:id="rId14"/>
    <p:sldId id="383" r:id="rId15"/>
    <p:sldId id="391" r:id="rId16"/>
    <p:sldId id="387" r:id="rId17"/>
    <p:sldId id="385" r:id="rId18"/>
    <p:sldId id="392" r:id="rId19"/>
    <p:sldId id="388" r:id="rId20"/>
  </p:sldIdLst>
  <p:sldSz cx="9144000" cy="5143500" type="screen16x9"/>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schor" initials="k" lastIdx="1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6DC1A"/>
    <a:srgbClr val="9900FF"/>
    <a:srgbClr val="0000FF"/>
    <a:srgbClr val="ABE0F1"/>
    <a:srgbClr val="660066"/>
    <a:srgbClr val="FFCCCC"/>
    <a:srgbClr val="CCECFF"/>
    <a:srgbClr val="9966FF"/>
    <a:srgbClr val="00040C"/>
    <a:srgbClr val="CC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9" autoAdjust="0"/>
    <p:restoredTop sz="87479" autoAdjust="0"/>
  </p:normalViewPr>
  <p:slideViewPr>
    <p:cSldViewPr>
      <p:cViewPr>
        <p:scale>
          <a:sx n="80" d="100"/>
          <a:sy n="80" d="100"/>
        </p:scale>
        <p:origin x="-1044" y="-240"/>
      </p:cViewPr>
      <p:guideLst>
        <p:guide orient="horz" pos="1620"/>
        <p:guide pos="2880"/>
      </p:guideLst>
    </p:cSldViewPr>
  </p:slideViewPr>
  <p:notesTextViewPr>
    <p:cViewPr>
      <p:scale>
        <a:sx n="100" d="100"/>
        <a:sy n="100" d="100"/>
      </p:scale>
      <p:origin x="0" y="0"/>
    </p:cViewPr>
  </p:notesTextViewPr>
  <p:sorterViewPr>
    <p:cViewPr>
      <p:scale>
        <a:sx n="90" d="100"/>
        <a:sy n="9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F9A46B51-6C30-42DA-BA72-623DCA7283CC}" type="datetimeFigureOut">
              <a:rPr lang="en-US" smtClean="0"/>
              <a:pPr/>
              <a:t>9/8/2014</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2FF4FD4-0493-486C-A7B9-8C525D2789DE}"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5BBED2E5-07E1-4F92-8FC1-9BD944956D69}" type="datetimeFigureOut">
              <a:rPr lang="en-US" smtClean="0"/>
              <a:pPr/>
              <a:t>9/8/2014</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7AA8F78F-8FD6-4907-BD04-FD6A4F35BDA2}"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A8F78F-8FD6-4907-BD04-FD6A4F35BDA2}"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A8F78F-8FD6-4907-BD04-FD6A4F35BDA2}" type="slidenum">
              <a:rPr lang="en-US" smtClean="0"/>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r>
              <a:rPr lang="en-US" sz="1200" b="1" dirty="0" smtClean="0">
                <a:solidFill>
                  <a:prstClr val="white"/>
                </a:solidFill>
              </a:rPr>
              <a:t> </a:t>
            </a:r>
            <a:r>
              <a:rPr lang="en-US" sz="1200" b="1" dirty="0" smtClean="0">
                <a:solidFill>
                  <a:prstClr val="white"/>
                </a:solidFill>
                <a:effectLst>
                  <a:outerShdw blurRad="38100" dist="38100" dir="2700000" algn="tl">
                    <a:srgbClr val="000000">
                      <a:alpha val="43137"/>
                    </a:srgbClr>
                  </a:outerShdw>
                </a:effectLst>
              </a:rPr>
              <a:t>NCDMPH Coordinates:</a:t>
            </a:r>
          </a:p>
          <a:p>
            <a:r>
              <a:rPr lang="en-US" sz="1200" b="1" i="1" dirty="0" smtClean="0">
                <a:solidFill>
                  <a:prstClr val="white"/>
                </a:solidFill>
                <a:effectLst>
                  <a:outerShdw blurRad="38100" dist="38100" dir="2700000" algn="tl">
                    <a:srgbClr val="000000">
                      <a:alpha val="43137"/>
                    </a:srgbClr>
                  </a:outerShdw>
                </a:effectLst>
              </a:rPr>
              <a:t>    </a:t>
            </a:r>
            <a:r>
              <a:rPr lang="en-US" sz="1200" i="1" dirty="0" smtClean="0">
                <a:solidFill>
                  <a:prstClr val="white"/>
                </a:solidFill>
                <a:effectLst>
                  <a:outerShdw blurRad="38100" dist="38100" dir="2700000" algn="tl">
                    <a:srgbClr val="000000">
                      <a:alpha val="43137"/>
                    </a:srgbClr>
                  </a:outerShdw>
                </a:effectLst>
              </a:rPr>
              <a:t>Acros</a:t>
            </a:r>
            <a:r>
              <a:rPr lang="en-US" sz="1200" dirty="0" smtClean="0">
                <a:solidFill>
                  <a:prstClr val="white"/>
                </a:solidFill>
                <a:effectLst>
                  <a:outerShdw blurRad="38100" dist="38100" dir="2700000" algn="tl">
                    <a:srgbClr val="000000">
                      <a:alpha val="43137"/>
                    </a:srgbClr>
                  </a:outerShdw>
                </a:effectLst>
              </a:rPr>
              <a:t>s Federal Departments (Interagency)</a:t>
            </a:r>
          </a:p>
          <a:p>
            <a:r>
              <a:rPr lang="en-US" sz="1200" i="1" dirty="0" smtClean="0">
                <a:solidFill>
                  <a:prstClr val="white"/>
                </a:solidFill>
                <a:effectLst>
                  <a:outerShdw blurRad="38100" dist="38100" dir="2700000" algn="tl">
                    <a:srgbClr val="000000">
                      <a:alpha val="43137"/>
                    </a:srgbClr>
                  </a:outerShdw>
                </a:effectLst>
              </a:rPr>
              <a:t>    With</a:t>
            </a:r>
            <a:r>
              <a:rPr lang="en-US" sz="1200" dirty="0" smtClean="0">
                <a:solidFill>
                  <a:prstClr val="white"/>
                </a:solidFill>
                <a:effectLst>
                  <a:outerShdw blurRad="38100" dist="38100" dir="2700000" algn="tl">
                    <a:srgbClr val="000000">
                      <a:alpha val="43137"/>
                    </a:srgbClr>
                  </a:outerShdw>
                </a:effectLst>
              </a:rPr>
              <a:t> State, Local and Tribal governments</a:t>
            </a:r>
          </a:p>
          <a:p>
            <a:r>
              <a:rPr lang="en-US" sz="1200" i="1" dirty="0" smtClean="0">
                <a:solidFill>
                  <a:prstClr val="white"/>
                </a:solidFill>
                <a:effectLst>
                  <a:outerShdw blurRad="38100" dist="38100" dir="2700000" algn="tl">
                    <a:srgbClr val="000000">
                      <a:alpha val="43137"/>
                    </a:srgbClr>
                  </a:outerShdw>
                </a:effectLst>
              </a:rPr>
              <a:t>    Among:</a:t>
            </a:r>
          </a:p>
          <a:p>
            <a:r>
              <a:rPr lang="en-US" sz="1200" i="1" dirty="0" smtClean="0">
                <a:solidFill>
                  <a:prstClr val="white"/>
                </a:solidFill>
                <a:effectLst>
                  <a:outerShdw blurRad="38100" dist="38100" dir="2700000" algn="tl">
                    <a:srgbClr val="000000">
                      <a:alpha val="43137"/>
                    </a:srgbClr>
                  </a:outerShdw>
                </a:effectLst>
              </a:rPr>
              <a:t>       </a:t>
            </a:r>
            <a:r>
              <a:rPr lang="en-US" sz="1200" dirty="0" smtClean="0">
                <a:solidFill>
                  <a:prstClr val="white"/>
                </a:solidFill>
                <a:effectLst>
                  <a:outerShdw blurRad="38100" dist="38100" dir="2700000" algn="tl">
                    <a:srgbClr val="000000">
                      <a:alpha val="43137"/>
                    </a:srgbClr>
                  </a:outerShdw>
                </a:effectLst>
              </a:rPr>
              <a:t>Professional Associations</a:t>
            </a:r>
          </a:p>
          <a:p>
            <a:r>
              <a:rPr lang="en-US" sz="1200" dirty="0" smtClean="0">
                <a:solidFill>
                  <a:prstClr val="white"/>
                </a:solidFill>
                <a:effectLst>
                  <a:outerShdw blurRad="38100" dist="38100" dir="2700000" algn="tl">
                    <a:srgbClr val="000000">
                      <a:alpha val="43137"/>
                    </a:srgbClr>
                  </a:outerShdw>
                </a:effectLst>
              </a:rPr>
              <a:t>       Higher Education (colleges, universities)</a:t>
            </a:r>
          </a:p>
          <a:p>
            <a:r>
              <a:rPr lang="en-US" sz="1200" dirty="0" smtClean="0">
                <a:solidFill>
                  <a:prstClr val="white"/>
                </a:solidFill>
                <a:effectLst>
                  <a:outerShdw blurRad="38100" dist="38100" dir="2700000" algn="tl">
                    <a:srgbClr val="000000">
                      <a:alpha val="43137"/>
                    </a:srgbClr>
                  </a:outerShdw>
                </a:effectLst>
              </a:rPr>
              <a:t>       Private &amp; Public Partners</a:t>
            </a:r>
            <a:endParaRPr lang="en-US" dirty="0"/>
          </a:p>
        </p:txBody>
      </p:sp>
      <p:sp>
        <p:nvSpPr>
          <p:cNvPr id="4" name="Slide Number Placeholder 3"/>
          <p:cNvSpPr>
            <a:spLocks noGrp="1"/>
          </p:cNvSpPr>
          <p:nvPr>
            <p:ph type="sldNum" sz="quarter" idx="10"/>
          </p:nvPr>
        </p:nvSpPr>
        <p:spPr/>
        <p:txBody>
          <a:bodyPr/>
          <a:lstStyle/>
          <a:p>
            <a:fld id="{7AA8F78F-8FD6-4907-BD04-FD6A4F35BDA2}" type="slidenum">
              <a:rPr lang="en-US" smtClean="0">
                <a:solidFill>
                  <a:prstClr val="black"/>
                </a:solidFill>
              </a:rPr>
              <a:pPr/>
              <a:t>5</a:t>
            </a:fld>
            <a:endParaRPr lang="en-US"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pPr>
              <a:buFontTx/>
              <a:buChar char="-"/>
            </a:pPr>
            <a:endParaRPr lang="en-US" dirty="0"/>
          </a:p>
        </p:txBody>
      </p:sp>
      <p:sp>
        <p:nvSpPr>
          <p:cNvPr id="4" name="Slide Number Placeholder 3"/>
          <p:cNvSpPr>
            <a:spLocks noGrp="1"/>
          </p:cNvSpPr>
          <p:nvPr>
            <p:ph type="sldNum" sz="quarter" idx="10"/>
          </p:nvPr>
        </p:nvSpPr>
        <p:spPr/>
        <p:txBody>
          <a:bodyPr/>
          <a:lstStyle/>
          <a:p>
            <a:fld id="{7AA8F78F-8FD6-4907-BD04-FD6A4F35BDA2}" type="slidenum">
              <a:rPr lang="en-US" smtClean="0"/>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A8F78F-8FD6-4907-BD04-FD6A4F35BDA2}" type="slidenum">
              <a:rPr lang="en-US" smtClean="0"/>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r>
              <a:rPr lang="en-US" dirty="0" smtClean="0"/>
              <a:t>Fix Links</a:t>
            </a:r>
            <a:endParaRPr lang="en-US" dirty="0"/>
          </a:p>
        </p:txBody>
      </p:sp>
      <p:sp>
        <p:nvSpPr>
          <p:cNvPr id="4" name="Slide Number Placeholder 3"/>
          <p:cNvSpPr>
            <a:spLocks noGrp="1"/>
          </p:cNvSpPr>
          <p:nvPr>
            <p:ph type="sldNum" sz="quarter" idx="10"/>
          </p:nvPr>
        </p:nvSpPr>
        <p:spPr/>
        <p:txBody>
          <a:bodyPr/>
          <a:lstStyle/>
          <a:p>
            <a:fld id="{7AA8F78F-8FD6-4907-BD04-FD6A4F35BDA2}" type="slidenum">
              <a:rPr lang="en-US" smtClean="0"/>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A8F78F-8FD6-4907-BD04-FD6A4F35BDA2}" type="slidenum">
              <a:rPr lang="en-US" smtClean="0"/>
              <a:pPr/>
              <a:t>10</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A8F78F-8FD6-4907-BD04-FD6A4F35BDA2}" type="slidenum">
              <a:rPr lang="en-US" smtClean="0"/>
              <a:pPr/>
              <a:t>11</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pPr marL="228600" indent="-228600">
              <a:buNone/>
            </a:pPr>
            <a:endParaRPr lang="en-US" baseline="0" dirty="0" smtClean="0"/>
          </a:p>
        </p:txBody>
      </p:sp>
      <p:sp>
        <p:nvSpPr>
          <p:cNvPr id="4" name="Slide Number Placeholder 3"/>
          <p:cNvSpPr>
            <a:spLocks noGrp="1"/>
          </p:cNvSpPr>
          <p:nvPr>
            <p:ph type="sldNum" sz="quarter" idx="10"/>
          </p:nvPr>
        </p:nvSpPr>
        <p:spPr/>
        <p:txBody>
          <a:bodyPr/>
          <a:lstStyle/>
          <a:p>
            <a:fld id="{7AA8F78F-8FD6-4907-BD04-FD6A4F35BDA2}" type="slidenum">
              <a:rPr lang="en-US" smtClean="0"/>
              <a:pPr/>
              <a:t>13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slideMaster" Target="../slideMasters/slideMaster1.xml"/><Relationship Id="rId5" Type="http://schemas.openxmlformats.org/officeDocument/2006/relationships/tags" Target="../tags/tag59.xml"/><Relationship Id="rId4" Type="http://schemas.openxmlformats.org/officeDocument/2006/relationships/tags" Target="../tags/tag58.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slideMaster" Target="../slideMasters/slideMaster1.xml"/><Relationship Id="rId5" Type="http://schemas.openxmlformats.org/officeDocument/2006/relationships/tags" Target="../tags/tag64.xml"/><Relationship Id="rId4" Type="http://schemas.openxmlformats.org/officeDocument/2006/relationships/tags" Target="../tags/tag63.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slideMaster" Target="../slideMasters/slideMaster2.xml"/><Relationship Id="rId5" Type="http://schemas.openxmlformats.org/officeDocument/2006/relationships/tags" Target="../tags/tag74.xml"/><Relationship Id="rId4" Type="http://schemas.openxmlformats.org/officeDocument/2006/relationships/tags" Target="../tags/tag73.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slideMaster" Target="../slideMasters/slideMaster2.xml"/><Relationship Id="rId5" Type="http://schemas.openxmlformats.org/officeDocument/2006/relationships/tags" Target="../tags/tag79.xml"/><Relationship Id="rId4" Type="http://schemas.openxmlformats.org/officeDocument/2006/relationships/tags" Target="../tags/tag78.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slideMaster" Target="../slideMasters/slideMaster2.xml"/><Relationship Id="rId5" Type="http://schemas.openxmlformats.org/officeDocument/2006/relationships/tags" Target="../tags/tag84.xml"/><Relationship Id="rId4" Type="http://schemas.openxmlformats.org/officeDocument/2006/relationships/tags" Target="../tags/tag83.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87.xml"/><Relationship Id="rId7" Type="http://schemas.openxmlformats.org/officeDocument/2006/relationships/slideMaster" Target="../slideMasters/slideMaster2.xml"/><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tags" Target="../tags/tag90.xml"/><Relationship Id="rId5" Type="http://schemas.openxmlformats.org/officeDocument/2006/relationships/tags" Target="../tags/tag89.xml"/><Relationship Id="rId4" Type="http://schemas.openxmlformats.org/officeDocument/2006/relationships/tags" Target="../tags/tag88.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98.xml"/><Relationship Id="rId3" Type="http://schemas.openxmlformats.org/officeDocument/2006/relationships/tags" Target="../tags/tag93.xml"/><Relationship Id="rId7" Type="http://schemas.openxmlformats.org/officeDocument/2006/relationships/tags" Target="../tags/tag97.xml"/><Relationship Id="rId2" Type="http://schemas.openxmlformats.org/officeDocument/2006/relationships/tags" Target="../tags/tag92.xml"/><Relationship Id="rId1" Type="http://schemas.openxmlformats.org/officeDocument/2006/relationships/tags" Target="../tags/tag91.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tags" Target="../tags/tag99.xml"/><Relationship Id="rId5" Type="http://schemas.openxmlformats.org/officeDocument/2006/relationships/slideMaster" Target="../slideMasters/slideMaster2.xml"/><Relationship Id="rId4" Type="http://schemas.openxmlformats.org/officeDocument/2006/relationships/tags" Target="../tags/tag102.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tags" Target="../tags/tag103.xml"/><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108.xml"/><Relationship Id="rId7" Type="http://schemas.openxmlformats.org/officeDocument/2006/relationships/slideMaster" Target="../slideMasters/slideMaster2.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114.xml"/><Relationship Id="rId7" Type="http://schemas.openxmlformats.org/officeDocument/2006/relationships/slideMaster" Target="../slideMasters/slideMaster2.xml"/><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tags" Target="../tags/tag117.xml"/><Relationship Id="rId5" Type="http://schemas.openxmlformats.org/officeDocument/2006/relationships/tags" Target="../tags/tag116.xml"/><Relationship Id="rId4" Type="http://schemas.openxmlformats.org/officeDocument/2006/relationships/tags" Target="../tags/tag115.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120.xml"/><Relationship Id="rId2" Type="http://schemas.openxmlformats.org/officeDocument/2006/relationships/tags" Target="../tags/tag119.xml"/><Relationship Id="rId1" Type="http://schemas.openxmlformats.org/officeDocument/2006/relationships/tags" Target="../tags/tag118.xml"/><Relationship Id="rId6" Type="http://schemas.openxmlformats.org/officeDocument/2006/relationships/slideMaster" Target="../slideMasters/slideMaster2.xml"/><Relationship Id="rId5" Type="http://schemas.openxmlformats.org/officeDocument/2006/relationships/tags" Target="../tags/tag122.xml"/><Relationship Id="rId4" Type="http://schemas.openxmlformats.org/officeDocument/2006/relationships/tags" Target="../tags/tag121.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125.xml"/><Relationship Id="rId2" Type="http://schemas.openxmlformats.org/officeDocument/2006/relationships/tags" Target="../tags/tag124.xml"/><Relationship Id="rId1" Type="http://schemas.openxmlformats.org/officeDocument/2006/relationships/tags" Target="../tags/tag123.xml"/><Relationship Id="rId6" Type="http://schemas.openxmlformats.org/officeDocument/2006/relationships/slideMaster" Target="../slideMasters/slideMaster2.xml"/><Relationship Id="rId5" Type="http://schemas.openxmlformats.org/officeDocument/2006/relationships/tags" Target="../tags/tag127.xml"/><Relationship Id="rId4" Type="http://schemas.openxmlformats.org/officeDocument/2006/relationships/tags" Target="../tags/tag126.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slideMaster" Target="../slideMasters/slideMaster3.xml"/><Relationship Id="rId5" Type="http://schemas.openxmlformats.org/officeDocument/2006/relationships/tags" Target="../tags/tag137.xml"/><Relationship Id="rId4" Type="http://schemas.openxmlformats.org/officeDocument/2006/relationships/tags" Target="../tags/tag136.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tags" Target="../tags/tag138.xml"/><Relationship Id="rId6" Type="http://schemas.openxmlformats.org/officeDocument/2006/relationships/slideMaster" Target="../slideMasters/slideMaster3.xml"/><Relationship Id="rId5" Type="http://schemas.openxmlformats.org/officeDocument/2006/relationships/tags" Target="../tags/tag142.xml"/><Relationship Id="rId4" Type="http://schemas.openxmlformats.org/officeDocument/2006/relationships/tags" Target="../tags/tag141.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slideMaster" Target="../slideMasters/slideMaster3.xml"/><Relationship Id="rId5" Type="http://schemas.openxmlformats.org/officeDocument/2006/relationships/tags" Target="../tags/tag147.xml"/><Relationship Id="rId4" Type="http://schemas.openxmlformats.org/officeDocument/2006/relationships/tags" Target="../tags/tag146.xml"/></Relationships>
</file>

<file path=ppt/slideLayouts/_rels/slideLayout26.xml.rels><?xml version="1.0" encoding="UTF-8" standalone="yes"?>
<Relationships xmlns="http://schemas.openxmlformats.org/package/2006/relationships"><Relationship Id="rId3" Type="http://schemas.openxmlformats.org/officeDocument/2006/relationships/tags" Target="../tags/tag150.xml"/><Relationship Id="rId7" Type="http://schemas.openxmlformats.org/officeDocument/2006/relationships/slideMaster" Target="../slideMasters/slideMaster3.xml"/><Relationship Id="rId2" Type="http://schemas.openxmlformats.org/officeDocument/2006/relationships/tags" Target="../tags/tag149.xml"/><Relationship Id="rId1" Type="http://schemas.openxmlformats.org/officeDocument/2006/relationships/tags" Target="../tags/tag148.xml"/><Relationship Id="rId6" Type="http://schemas.openxmlformats.org/officeDocument/2006/relationships/tags" Target="../tags/tag153.xml"/><Relationship Id="rId5" Type="http://schemas.openxmlformats.org/officeDocument/2006/relationships/tags" Target="../tags/tag152.xml"/><Relationship Id="rId4" Type="http://schemas.openxmlformats.org/officeDocument/2006/relationships/tags" Target="../tags/tag151.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61.xml"/><Relationship Id="rId3" Type="http://schemas.openxmlformats.org/officeDocument/2006/relationships/tags" Target="../tags/tag156.xml"/><Relationship Id="rId7" Type="http://schemas.openxmlformats.org/officeDocument/2006/relationships/tags" Target="../tags/tag160.xml"/><Relationship Id="rId2" Type="http://schemas.openxmlformats.org/officeDocument/2006/relationships/tags" Target="../tags/tag155.xml"/><Relationship Id="rId1" Type="http://schemas.openxmlformats.org/officeDocument/2006/relationships/tags" Target="../tags/tag154.xml"/><Relationship Id="rId6" Type="http://schemas.openxmlformats.org/officeDocument/2006/relationships/tags" Target="../tags/tag159.xml"/><Relationship Id="rId5" Type="http://schemas.openxmlformats.org/officeDocument/2006/relationships/tags" Target="../tags/tag158.xml"/><Relationship Id="rId4" Type="http://schemas.openxmlformats.org/officeDocument/2006/relationships/tags" Target="../tags/tag157.xml"/><Relationship Id="rId9"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tags" Target="../tags/tag162.xml"/><Relationship Id="rId5" Type="http://schemas.openxmlformats.org/officeDocument/2006/relationships/slideMaster" Target="../slideMasters/slideMaster3.xml"/><Relationship Id="rId4" Type="http://schemas.openxmlformats.org/officeDocument/2006/relationships/tags" Target="../tags/tag165.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tags" Target="../tags/tag166.xml"/><Relationship Id="rId4"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171.xml"/><Relationship Id="rId7" Type="http://schemas.openxmlformats.org/officeDocument/2006/relationships/slideMaster" Target="../slideMasters/slideMaster3.xml"/><Relationship Id="rId2" Type="http://schemas.openxmlformats.org/officeDocument/2006/relationships/tags" Target="../tags/tag170.xml"/><Relationship Id="rId1" Type="http://schemas.openxmlformats.org/officeDocument/2006/relationships/tags" Target="../tags/tag169.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177.xml"/><Relationship Id="rId7" Type="http://schemas.openxmlformats.org/officeDocument/2006/relationships/slideMaster" Target="../slideMasters/slideMaster3.xml"/><Relationship Id="rId2" Type="http://schemas.openxmlformats.org/officeDocument/2006/relationships/tags" Target="../tags/tag176.xml"/><Relationship Id="rId1" Type="http://schemas.openxmlformats.org/officeDocument/2006/relationships/tags" Target="../tags/tag175.xml"/><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183.xml"/><Relationship Id="rId2" Type="http://schemas.openxmlformats.org/officeDocument/2006/relationships/tags" Target="../tags/tag182.xml"/><Relationship Id="rId1" Type="http://schemas.openxmlformats.org/officeDocument/2006/relationships/tags" Target="../tags/tag181.xml"/><Relationship Id="rId6" Type="http://schemas.openxmlformats.org/officeDocument/2006/relationships/slideMaster" Target="../slideMasters/slideMaster3.xml"/><Relationship Id="rId5" Type="http://schemas.openxmlformats.org/officeDocument/2006/relationships/tags" Target="../tags/tag185.xml"/><Relationship Id="rId4" Type="http://schemas.openxmlformats.org/officeDocument/2006/relationships/tags" Target="../tags/tag184.xml"/></Relationships>
</file>

<file path=ppt/slideLayouts/_rels/slideLayout33.xml.rels><?xml version="1.0" encoding="UTF-8" standalone="yes"?>
<Relationships xmlns="http://schemas.openxmlformats.org/package/2006/relationships"><Relationship Id="rId3" Type="http://schemas.openxmlformats.org/officeDocument/2006/relationships/tags" Target="../tags/tag188.xml"/><Relationship Id="rId2" Type="http://schemas.openxmlformats.org/officeDocument/2006/relationships/tags" Target="../tags/tag187.xml"/><Relationship Id="rId1" Type="http://schemas.openxmlformats.org/officeDocument/2006/relationships/tags" Target="../tags/tag186.xml"/><Relationship Id="rId6" Type="http://schemas.openxmlformats.org/officeDocument/2006/relationships/slideMaster" Target="../slideMasters/slideMaster3.xml"/><Relationship Id="rId5" Type="http://schemas.openxmlformats.org/officeDocument/2006/relationships/tags" Target="../tags/tag190.xml"/><Relationship Id="rId4" Type="http://schemas.openxmlformats.org/officeDocument/2006/relationships/tags" Target="../tags/tag189.xml"/></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199.xml"/><Relationship Id="rId2" Type="http://schemas.openxmlformats.org/officeDocument/2006/relationships/tags" Target="../tags/tag198.xml"/><Relationship Id="rId1" Type="http://schemas.openxmlformats.org/officeDocument/2006/relationships/tags" Target="../tags/tag197.xml"/><Relationship Id="rId6" Type="http://schemas.openxmlformats.org/officeDocument/2006/relationships/slideMaster" Target="../slideMasters/slideMaster4.xml"/><Relationship Id="rId5" Type="http://schemas.openxmlformats.org/officeDocument/2006/relationships/tags" Target="../tags/tag201.xml"/><Relationship Id="rId4" Type="http://schemas.openxmlformats.org/officeDocument/2006/relationships/tags" Target="../tags/tag200.xml"/></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204.xml"/><Relationship Id="rId2" Type="http://schemas.openxmlformats.org/officeDocument/2006/relationships/tags" Target="../tags/tag203.xml"/><Relationship Id="rId1" Type="http://schemas.openxmlformats.org/officeDocument/2006/relationships/tags" Target="../tags/tag202.xml"/><Relationship Id="rId6" Type="http://schemas.openxmlformats.org/officeDocument/2006/relationships/slideMaster" Target="../slideMasters/slideMaster4.xml"/><Relationship Id="rId5" Type="http://schemas.openxmlformats.org/officeDocument/2006/relationships/tags" Target="../tags/tag206.xml"/><Relationship Id="rId4" Type="http://schemas.openxmlformats.org/officeDocument/2006/relationships/tags" Target="../tags/tag205.xml"/></Relationships>
</file>

<file path=ppt/slideLayouts/_rels/slideLayout36.xml.rels><?xml version="1.0" encoding="UTF-8" standalone="yes"?>
<Relationships xmlns="http://schemas.openxmlformats.org/package/2006/relationships"><Relationship Id="rId3" Type="http://schemas.openxmlformats.org/officeDocument/2006/relationships/tags" Target="../tags/tag209.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slideMaster" Target="../slideMasters/slideMaster4.xml"/><Relationship Id="rId5" Type="http://schemas.openxmlformats.org/officeDocument/2006/relationships/tags" Target="../tags/tag211.xml"/><Relationship Id="rId4" Type="http://schemas.openxmlformats.org/officeDocument/2006/relationships/tags" Target="../tags/tag210.xml"/></Relationships>
</file>

<file path=ppt/slideLayouts/_rels/slideLayout37.xml.rels><?xml version="1.0" encoding="UTF-8" standalone="yes"?>
<Relationships xmlns="http://schemas.openxmlformats.org/package/2006/relationships"><Relationship Id="rId3" Type="http://schemas.openxmlformats.org/officeDocument/2006/relationships/tags" Target="../tags/tag214.xml"/><Relationship Id="rId7" Type="http://schemas.openxmlformats.org/officeDocument/2006/relationships/slideMaster" Target="../slideMasters/slideMaster4.xml"/><Relationship Id="rId2" Type="http://schemas.openxmlformats.org/officeDocument/2006/relationships/tags" Target="../tags/tag213.xml"/><Relationship Id="rId1" Type="http://schemas.openxmlformats.org/officeDocument/2006/relationships/tags" Target="../tags/tag212.xml"/><Relationship Id="rId6" Type="http://schemas.openxmlformats.org/officeDocument/2006/relationships/tags" Target="../tags/tag217.xml"/><Relationship Id="rId5" Type="http://schemas.openxmlformats.org/officeDocument/2006/relationships/tags" Target="../tags/tag216.xml"/><Relationship Id="rId4" Type="http://schemas.openxmlformats.org/officeDocument/2006/relationships/tags" Target="../tags/tag215.xml"/></Relationships>
</file>

<file path=ppt/slideLayouts/_rels/slideLayout38.xml.rels><?xml version="1.0" encoding="UTF-8" standalone="yes"?>
<Relationships xmlns="http://schemas.openxmlformats.org/package/2006/relationships"><Relationship Id="rId8" Type="http://schemas.openxmlformats.org/officeDocument/2006/relationships/tags" Target="../tags/tag225.xml"/><Relationship Id="rId3" Type="http://schemas.openxmlformats.org/officeDocument/2006/relationships/tags" Target="../tags/tag220.xml"/><Relationship Id="rId7" Type="http://schemas.openxmlformats.org/officeDocument/2006/relationships/tags" Target="../tags/tag224.xml"/><Relationship Id="rId2" Type="http://schemas.openxmlformats.org/officeDocument/2006/relationships/tags" Target="../tags/tag219.xml"/><Relationship Id="rId1" Type="http://schemas.openxmlformats.org/officeDocument/2006/relationships/tags" Target="../tags/tag218.xml"/><Relationship Id="rId6" Type="http://schemas.openxmlformats.org/officeDocument/2006/relationships/tags" Target="../tags/tag223.xml"/><Relationship Id="rId5" Type="http://schemas.openxmlformats.org/officeDocument/2006/relationships/tags" Target="../tags/tag222.xml"/><Relationship Id="rId4" Type="http://schemas.openxmlformats.org/officeDocument/2006/relationships/tags" Target="../tags/tag221.xml"/><Relationship Id="rId9"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tags" Target="../tags/tag228.xml"/><Relationship Id="rId2" Type="http://schemas.openxmlformats.org/officeDocument/2006/relationships/tags" Target="../tags/tag227.xml"/><Relationship Id="rId1" Type="http://schemas.openxmlformats.org/officeDocument/2006/relationships/tags" Target="../tags/tag226.xml"/><Relationship Id="rId5" Type="http://schemas.openxmlformats.org/officeDocument/2006/relationships/slideMaster" Target="../slideMasters/slideMaster4.xml"/><Relationship Id="rId4" Type="http://schemas.openxmlformats.org/officeDocument/2006/relationships/tags" Target="../tags/tag229.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40.xml.rels><?xml version="1.0" encoding="UTF-8" standalone="yes"?>
<Relationships xmlns="http://schemas.openxmlformats.org/package/2006/relationships"><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tags" Target="../tags/tag230.xml"/><Relationship Id="rId4"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tags" Target="../tags/tag235.xml"/><Relationship Id="rId7" Type="http://schemas.openxmlformats.org/officeDocument/2006/relationships/slideMaster" Target="../slideMasters/slideMaster4.xml"/><Relationship Id="rId2" Type="http://schemas.openxmlformats.org/officeDocument/2006/relationships/tags" Target="../tags/tag234.xml"/><Relationship Id="rId1" Type="http://schemas.openxmlformats.org/officeDocument/2006/relationships/tags" Target="../tags/tag233.xml"/><Relationship Id="rId6" Type="http://schemas.openxmlformats.org/officeDocument/2006/relationships/tags" Target="../tags/tag238.xml"/><Relationship Id="rId5" Type="http://schemas.openxmlformats.org/officeDocument/2006/relationships/tags" Target="../tags/tag237.xml"/><Relationship Id="rId4" Type="http://schemas.openxmlformats.org/officeDocument/2006/relationships/tags" Target="../tags/tag236.xml"/></Relationships>
</file>

<file path=ppt/slideLayouts/_rels/slideLayout42.xml.rels><?xml version="1.0" encoding="UTF-8" standalone="yes"?>
<Relationships xmlns="http://schemas.openxmlformats.org/package/2006/relationships"><Relationship Id="rId3" Type="http://schemas.openxmlformats.org/officeDocument/2006/relationships/tags" Target="../tags/tag241.xml"/><Relationship Id="rId7" Type="http://schemas.openxmlformats.org/officeDocument/2006/relationships/slideMaster" Target="../slideMasters/slideMaster4.xml"/><Relationship Id="rId2" Type="http://schemas.openxmlformats.org/officeDocument/2006/relationships/tags" Target="../tags/tag240.xml"/><Relationship Id="rId1" Type="http://schemas.openxmlformats.org/officeDocument/2006/relationships/tags" Target="../tags/tag239.xml"/><Relationship Id="rId6" Type="http://schemas.openxmlformats.org/officeDocument/2006/relationships/tags" Target="../tags/tag244.xml"/><Relationship Id="rId5" Type="http://schemas.openxmlformats.org/officeDocument/2006/relationships/tags" Target="../tags/tag243.xml"/><Relationship Id="rId4" Type="http://schemas.openxmlformats.org/officeDocument/2006/relationships/tags" Target="../tags/tag242.xml"/></Relationships>
</file>

<file path=ppt/slideLayouts/_rels/slideLayout43.xml.rels><?xml version="1.0" encoding="UTF-8" standalone="yes"?>
<Relationships xmlns="http://schemas.openxmlformats.org/package/2006/relationships"><Relationship Id="rId3" Type="http://schemas.openxmlformats.org/officeDocument/2006/relationships/tags" Target="../tags/tag247.xml"/><Relationship Id="rId2" Type="http://schemas.openxmlformats.org/officeDocument/2006/relationships/tags" Target="../tags/tag246.xml"/><Relationship Id="rId1" Type="http://schemas.openxmlformats.org/officeDocument/2006/relationships/tags" Target="../tags/tag245.xml"/><Relationship Id="rId6" Type="http://schemas.openxmlformats.org/officeDocument/2006/relationships/slideMaster" Target="../slideMasters/slideMaster4.xml"/><Relationship Id="rId5" Type="http://schemas.openxmlformats.org/officeDocument/2006/relationships/tags" Target="../tags/tag249.xml"/><Relationship Id="rId4" Type="http://schemas.openxmlformats.org/officeDocument/2006/relationships/tags" Target="../tags/tag248.xml"/></Relationships>
</file>

<file path=ppt/slideLayouts/_rels/slideLayout44.xml.rels><?xml version="1.0" encoding="UTF-8" standalone="yes"?>
<Relationships xmlns="http://schemas.openxmlformats.org/package/2006/relationships"><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tags" Target="../tags/tag250.xml"/><Relationship Id="rId6" Type="http://schemas.openxmlformats.org/officeDocument/2006/relationships/slideMaster" Target="../slideMasters/slideMaster4.xml"/><Relationship Id="rId5" Type="http://schemas.openxmlformats.org/officeDocument/2006/relationships/tags" Target="../tags/tag254.xml"/><Relationship Id="rId4" Type="http://schemas.openxmlformats.org/officeDocument/2006/relationships/tags" Target="../tags/tag253.xml"/></Relationships>
</file>

<file path=ppt/slideLayouts/_rels/slideLayout45.xml.rels><?xml version="1.0" encoding="UTF-8" standalone="yes"?>
<Relationships xmlns="http://schemas.openxmlformats.org/package/2006/relationships"><Relationship Id="rId3" Type="http://schemas.openxmlformats.org/officeDocument/2006/relationships/tags" Target="../tags/tag262.xml"/><Relationship Id="rId2" Type="http://schemas.openxmlformats.org/officeDocument/2006/relationships/tags" Target="../tags/tag261.xml"/><Relationship Id="rId1" Type="http://schemas.openxmlformats.org/officeDocument/2006/relationships/tags" Target="../tags/tag260.xml"/><Relationship Id="rId6" Type="http://schemas.openxmlformats.org/officeDocument/2006/relationships/slideMaster" Target="../slideMasters/slideMaster5.xml"/><Relationship Id="rId5" Type="http://schemas.openxmlformats.org/officeDocument/2006/relationships/tags" Target="../tags/tag264.xml"/><Relationship Id="rId4" Type="http://schemas.openxmlformats.org/officeDocument/2006/relationships/tags" Target="../tags/tag263.xml"/></Relationships>
</file>

<file path=ppt/slideLayouts/_rels/slideLayout46.xml.rels><?xml version="1.0" encoding="UTF-8" standalone="yes"?>
<Relationships xmlns="http://schemas.openxmlformats.org/package/2006/relationships"><Relationship Id="rId3" Type="http://schemas.openxmlformats.org/officeDocument/2006/relationships/tags" Target="../tags/tag267.xml"/><Relationship Id="rId2" Type="http://schemas.openxmlformats.org/officeDocument/2006/relationships/tags" Target="../tags/tag266.xml"/><Relationship Id="rId1" Type="http://schemas.openxmlformats.org/officeDocument/2006/relationships/tags" Target="../tags/tag265.xml"/><Relationship Id="rId6" Type="http://schemas.openxmlformats.org/officeDocument/2006/relationships/slideMaster" Target="../slideMasters/slideMaster5.xml"/><Relationship Id="rId5" Type="http://schemas.openxmlformats.org/officeDocument/2006/relationships/tags" Target="../tags/tag269.xml"/><Relationship Id="rId4" Type="http://schemas.openxmlformats.org/officeDocument/2006/relationships/tags" Target="../tags/tag268.xml"/></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tags" Target="../tags/tag270.xml"/><Relationship Id="rId6" Type="http://schemas.openxmlformats.org/officeDocument/2006/relationships/slideMaster" Target="../slideMasters/slideMaster5.xml"/><Relationship Id="rId5" Type="http://schemas.openxmlformats.org/officeDocument/2006/relationships/tags" Target="../tags/tag274.xml"/><Relationship Id="rId4" Type="http://schemas.openxmlformats.org/officeDocument/2006/relationships/tags" Target="../tags/tag273.xml"/></Relationships>
</file>

<file path=ppt/slideLayouts/_rels/slideLayout48.xml.rels><?xml version="1.0" encoding="UTF-8" standalone="yes"?>
<Relationships xmlns="http://schemas.openxmlformats.org/package/2006/relationships"><Relationship Id="rId3" Type="http://schemas.openxmlformats.org/officeDocument/2006/relationships/tags" Target="../tags/tag277.xml"/><Relationship Id="rId7" Type="http://schemas.openxmlformats.org/officeDocument/2006/relationships/slideMaster" Target="../slideMasters/slideMaster5.xml"/><Relationship Id="rId2" Type="http://schemas.openxmlformats.org/officeDocument/2006/relationships/tags" Target="../tags/tag276.xml"/><Relationship Id="rId1" Type="http://schemas.openxmlformats.org/officeDocument/2006/relationships/tags" Target="../tags/tag275.xml"/><Relationship Id="rId6" Type="http://schemas.openxmlformats.org/officeDocument/2006/relationships/tags" Target="../tags/tag280.xml"/><Relationship Id="rId5" Type="http://schemas.openxmlformats.org/officeDocument/2006/relationships/tags" Target="../tags/tag279.xml"/><Relationship Id="rId4" Type="http://schemas.openxmlformats.org/officeDocument/2006/relationships/tags" Target="../tags/tag278.xml"/></Relationships>
</file>

<file path=ppt/slideLayouts/_rels/slideLayout49.xml.rels><?xml version="1.0" encoding="UTF-8" standalone="yes"?>
<Relationships xmlns="http://schemas.openxmlformats.org/package/2006/relationships"><Relationship Id="rId8" Type="http://schemas.openxmlformats.org/officeDocument/2006/relationships/tags" Target="../tags/tag288.xml"/><Relationship Id="rId3" Type="http://schemas.openxmlformats.org/officeDocument/2006/relationships/tags" Target="../tags/tag283.xml"/><Relationship Id="rId7" Type="http://schemas.openxmlformats.org/officeDocument/2006/relationships/tags" Target="../tags/tag287.xml"/><Relationship Id="rId2" Type="http://schemas.openxmlformats.org/officeDocument/2006/relationships/tags" Target="../tags/tag282.xml"/><Relationship Id="rId1" Type="http://schemas.openxmlformats.org/officeDocument/2006/relationships/tags" Target="../tags/tag281.xml"/><Relationship Id="rId6" Type="http://schemas.openxmlformats.org/officeDocument/2006/relationships/tags" Target="../tags/tag286.xml"/><Relationship Id="rId5" Type="http://schemas.openxmlformats.org/officeDocument/2006/relationships/tags" Target="../tags/tag285.xml"/><Relationship Id="rId4" Type="http://schemas.openxmlformats.org/officeDocument/2006/relationships/tags" Target="../tags/tag284.xml"/><Relationship Id="rId9"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tags" Target="../tags/tag291.xml"/><Relationship Id="rId2" Type="http://schemas.openxmlformats.org/officeDocument/2006/relationships/tags" Target="../tags/tag290.xml"/><Relationship Id="rId1" Type="http://schemas.openxmlformats.org/officeDocument/2006/relationships/tags" Target="../tags/tag289.xml"/><Relationship Id="rId5" Type="http://schemas.openxmlformats.org/officeDocument/2006/relationships/slideMaster" Target="../slideMasters/slideMaster5.xml"/><Relationship Id="rId4" Type="http://schemas.openxmlformats.org/officeDocument/2006/relationships/tags" Target="../tags/tag292.xml"/></Relationships>
</file>

<file path=ppt/slideLayouts/_rels/slideLayout51.xml.rels><?xml version="1.0" encoding="UTF-8" standalone="yes"?>
<Relationships xmlns="http://schemas.openxmlformats.org/package/2006/relationships"><Relationship Id="rId3" Type="http://schemas.openxmlformats.org/officeDocument/2006/relationships/tags" Target="../tags/tag295.xml"/><Relationship Id="rId2" Type="http://schemas.openxmlformats.org/officeDocument/2006/relationships/tags" Target="../tags/tag294.xml"/><Relationship Id="rId1" Type="http://schemas.openxmlformats.org/officeDocument/2006/relationships/tags" Target="../tags/tag293.xml"/><Relationship Id="rId4"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3" Type="http://schemas.openxmlformats.org/officeDocument/2006/relationships/tags" Target="../tags/tag298.xml"/><Relationship Id="rId7" Type="http://schemas.openxmlformats.org/officeDocument/2006/relationships/slideMaster" Target="../slideMasters/slideMaster5.xml"/><Relationship Id="rId2" Type="http://schemas.openxmlformats.org/officeDocument/2006/relationships/tags" Target="../tags/tag297.xml"/><Relationship Id="rId1" Type="http://schemas.openxmlformats.org/officeDocument/2006/relationships/tags" Target="../tags/tag296.xml"/><Relationship Id="rId6" Type="http://schemas.openxmlformats.org/officeDocument/2006/relationships/tags" Target="../tags/tag301.xml"/><Relationship Id="rId5" Type="http://schemas.openxmlformats.org/officeDocument/2006/relationships/tags" Target="../tags/tag300.xml"/><Relationship Id="rId4" Type="http://schemas.openxmlformats.org/officeDocument/2006/relationships/tags" Target="../tags/tag299.xml"/></Relationships>
</file>

<file path=ppt/slideLayouts/_rels/slideLayout53.xml.rels><?xml version="1.0" encoding="UTF-8" standalone="yes"?>
<Relationships xmlns="http://schemas.openxmlformats.org/package/2006/relationships"><Relationship Id="rId3" Type="http://schemas.openxmlformats.org/officeDocument/2006/relationships/tags" Target="../tags/tag304.xml"/><Relationship Id="rId7" Type="http://schemas.openxmlformats.org/officeDocument/2006/relationships/slideMaster" Target="../slideMasters/slideMaster5.xml"/><Relationship Id="rId2" Type="http://schemas.openxmlformats.org/officeDocument/2006/relationships/tags" Target="../tags/tag303.xml"/><Relationship Id="rId1" Type="http://schemas.openxmlformats.org/officeDocument/2006/relationships/tags" Target="../tags/tag302.xml"/><Relationship Id="rId6" Type="http://schemas.openxmlformats.org/officeDocument/2006/relationships/tags" Target="../tags/tag307.xml"/><Relationship Id="rId5" Type="http://schemas.openxmlformats.org/officeDocument/2006/relationships/tags" Target="../tags/tag306.xml"/><Relationship Id="rId4" Type="http://schemas.openxmlformats.org/officeDocument/2006/relationships/tags" Target="../tags/tag305.xml"/></Relationships>
</file>

<file path=ppt/slideLayouts/_rels/slideLayout54.xml.rels><?xml version="1.0" encoding="UTF-8" standalone="yes"?>
<Relationships xmlns="http://schemas.openxmlformats.org/package/2006/relationships"><Relationship Id="rId3" Type="http://schemas.openxmlformats.org/officeDocument/2006/relationships/tags" Target="../tags/tag310.xml"/><Relationship Id="rId2" Type="http://schemas.openxmlformats.org/officeDocument/2006/relationships/tags" Target="../tags/tag309.xml"/><Relationship Id="rId1" Type="http://schemas.openxmlformats.org/officeDocument/2006/relationships/tags" Target="../tags/tag308.xml"/><Relationship Id="rId6" Type="http://schemas.openxmlformats.org/officeDocument/2006/relationships/slideMaster" Target="../slideMasters/slideMaster5.xml"/><Relationship Id="rId5" Type="http://schemas.openxmlformats.org/officeDocument/2006/relationships/tags" Target="../tags/tag312.xml"/><Relationship Id="rId4" Type="http://schemas.openxmlformats.org/officeDocument/2006/relationships/tags" Target="../tags/tag311.xml"/></Relationships>
</file>

<file path=ppt/slideLayouts/_rels/slideLayout55.xml.rels><?xml version="1.0" encoding="UTF-8" standalone="yes"?>
<Relationships xmlns="http://schemas.openxmlformats.org/package/2006/relationships"><Relationship Id="rId3" Type="http://schemas.openxmlformats.org/officeDocument/2006/relationships/tags" Target="../tags/tag315.xml"/><Relationship Id="rId2" Type="http://schemas.openxmlformats.org/officeDocument/2006/relationships/tags" Target="../tags/tag314.xml"/><Relationship Id="rId1" Type="http://schemas.openxmlformats.org/officeDocument/2006/relationships/tags" Target="../tags/tag313.xml"/><Relationship Id="rId6" Type="http://schemas.openxmlformats.org/officeDocument/2006/relationships/slideMaster" Target="../slideMasters/slideMaster5.xml"/><Relationship Id="rId5" Type="http://schemas.openxmlformats.org/officeDocument/2006/relationships/tags" Target="../tags/tag317.xml"/><Relationship Id="rId4" Type="http://schemas.openxmlformats.org/officeDocument/2006/relationships/tags" Target="../tags/tag316.xml"/></Relationships>
</file>

<file path=ppt/slideLayouts/_rels/slideLayout56.xml.rels><?xml version="1.0" encoding="UTF-8" standalone="yes"?>
<Relationships xmlns="http://schemas.openxmlformats.org/package/2006/relationships"><Relationship Id="rId3" Type="http://schemas.openxmlformats.org/officeDocument/2006/relationships/tags" Target="../tags/tag325.xml"/><Relationship Id="rId2" Type="http://schemas.openxmlformats.org/officeDocument/2006/relationships/tags" Target="../tags/tag324.xml"/><Relationship Id="rId1" Type="http://schemas.openxmlformats.org/officeDocument/2006/relationships/tags" Target="../tags/tag323.xml"/><Relationship Id="rId6" Type="http://schemas.openxmlformats.org/officeDocument/2006/relationships/slideMaster" Target="../slideMasters/slideMaster6.xml"/><Relationship Id="rId5" Type="http://schemas.openxmlformats.org/officeDocument/2006/relationships/tags" Target="../tags/tag327.xml"/><Relationship Id="rId4" Type="http://schemas.openxmlformats.org/officeDocument/2006/relationships/tags" Target="../tags/tag326.xml"/></Relationships>
</file>

<file path=ppt/slideLayouts/_rels/slideLayout57.xml.rels><?xml version="1.0" encoding="UTF-8" standalone="yes"?>
<Relationships xmlns="http://schemas.openxmlformats.org/package/2006/relationships"><Relationship Id="rId3" Type="http://schemas.openxmlformats.org/officeDocument/2006/relationships/tags" Target="../tags/tag330.xml"/><Relationship Id="rId2" Type="http://schemas.openxmlformats.org/officeDocument/2006/relationships/tags" Target="../tags/tag329.xml"/><Relationship Id="rId1" Type="http://schemas.openxmlformats.org/officeDocument/2006/relationships/tags" Target="../tags/tag328.xml"/><Relationship Id="rId6" Type="http://schemas.openxmlformats.org/officeDocument/2006/relationships/slideMaster" Target="../slideMasters/slideMaster6.xml"/><Relationship Id="rId5" Type="http://schemas.openxmlformats.org/officeDocument/2006/relationships/tags" Target="../tags/tag332.xml"/><Relationship Id="rId4" Type="http://schemas.openxmlformats.org/officeDocument/2006/relationships/tags" Target="../tags/tag331.xml"/></Relationships>
</file>

<file path=ppt/slideLayouts/_rels/slideLayout58.xml.rels><?xml version="1.0" encoding="UTF-8" standalone="yes"?>
<Relationships xmlns="http://schemas.openxmlformats.org/package/2006/relationships"><Relationship Id="rId3" Type="http://schemas.openxmlformats.org/officeDocument/2006/relationships/tags" Target="../tags/tag335.xml"/><Relationship Id="rId2" Type="http://schemas.openxmlformats.org/officeDocument/2006/relationships/tags" Target="../tags/tag334.xml"/><Relationship Id="rId1" Type="http://schemas.openxmlformats.org/officeDocument/2006/relationships/tags" Target="../tags/tag333.xml"/><Relationship Id="rId6" Type="http://schemas.openxmlformats.org/officeDocument/2006/relationships/slideMaster" Target="../slideMasters/slideMaster6.xml"/><Relationship Id="rId5" Type="http://schemas.openxmlformats.org/officeDocument/2006/relationships/tags" Target="../tags/tag337.xml"/><Relationship Id="rId4" Type="http://schemas.openxmlformats.org/officeDocument/2006/relationships/tags" Target="../tags/tag336.xml"/></Relationships>
</file>

<file path=ppt/slideLayouts/_rels/slideLayout59.xml.rels><?xml version="1.0" encoding="UTF-8" standalone="yes"?>
<Relationships xmlns="http://schemas.openxmlformats.org/package/2006/relationships"><Relationship Id="rId3" Type="http://schemas.openxmlformats.org/officeDocument/2006/relationships/tags" Target="../tags/tag340.xml"/><Relationship Id="rId7" Type="http://schemas.openxmlformats.org/officeDocument/2006/relationships/slideMaster" Target="../slideMasters/slideMaster6.xml"/><Relationship Id="rId2" Type="http://schemas.openxmlformats.org/officeDocument/2006/relationships/tags" Target="../tags/tag339.xml"/><Relationship Id="rId1" Type="http://schemas.openxmlformats.org/officeDocument/2006/relationships/tags" Target="../tags/tag338.xml"/><Relationship Id="rId6" Type="http://schemas.openxmlformats.org/officeDocument/2006/relationships/tags" Target="../tags/tag343.xml"/><Relationship Id="rId5" Type="http://schemas.openxmlformats.org/officeDocument/2006/relationships/tags" Target="../tags/tag342.xml"/><Relationship Id="rId4" Type="http://schemas.openxmlformats.org/officeDocument/2006/relationships/tags" Target="../tags/tag34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1.xml"/><Relationship Id="rId4" Type="http://schemas.openxmlformats.org/officeDocument/2006/relationships/tags" Target="../tags/tag39.xml"/></Relationships>
</file>

<file path=ppt/slideLayouts/_rels/slideLayout60.xml.rels><?xml version="1.0" encoding="UTF-8" standalone="yes"?>
<Relationships xmlns="http://schemas.openxmlformats.org/package/2006/relationships"><Relationship Id="rId8" Type="http://schemas.openxmlformats.org/officeDocument/2006/relationships/tags" Target="../tags/tag351.xml"/><Relationship Id="rId3" Type="http://schemas.openxmlformats.org/officeDocument/2006/relationships/tags" Target="../tags/tag346.xml"/><Relationship Id="rId7" Type="http://schemas.openxmlformats.org/officeDocument/2006/relationships/tags" Target="../tags/tag350.xml"/><Relationship Id="rId2" Type="http://schemas.openxmlformats.org/officeDocument/2006/relationships/tags" Target="../tags/tag345.xml"/><Relationship Id="rId1" Type="http://schemas.openxmlformats.org/officeDocument/2006/relationships/tags" Target="../tags/tag344.xml"/><Relationship Id="rId6" Type="http://schemas.openxmlformats.org/officeDocument/2006/relationships/tags" Target="../tags/tag349.xml"/><Relationship Id="rId5" Type="http://schemas.openxmlformats.org/officeDocument/2006/relationships/tags" Target="../tags/tag348.xml"/><Relationship Id="rId4" Type="http://schemas.openxmlformats.org/officeDocument/2006/relationships/tags" Target="../tags/tag347.xml"/><Relationship Id="rId9"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3" Type="http://schemas.openxmlformats.org/officeDocument/2006/relationships/tags" Target="../tags/tag354.xml"/><Relationship Id="rId2" Type="http://schemas.openxmlformats.org/officeDocument/2006/relationships/tags" Target="../tags/tag353.xml"/><Relationship Id="rId1" Type="http://schemas.openxmlformats.org/officeDocument/2006/relationships/tags" Target="../tags/tag352.xml"/><Relationship Id="rId5" Type="http://schemas.openxmlformats.org/officeDocument/2006/relationships/slideMaster" Target="../slideMasters/slideMaster6.xml"/><Relationship Id="rId4" Type="http://schemas.openxmlformats.org/officeDocument/2006/relationships/tags" Target="../tags/tag355.xml"/></Relationships>
</file>

<file path=ppt/slideLayouts/_rels/slideLayout62.xml.rels><?xml version="1.0" encoding="UTF-8" standalone="yes"?>
<Relationships xmlns="http://schemas.openxmlformats.org/package/2006/relationships"><Relationship Id="rId3" Type="http://schemas.openxmlformats.org/officeDocument/2006/relationships/tags" Target="../tags/tag358.xml"/><Relationship Id="rId2" Type="http://schemas.openxmlformats.org/officeDocument/2006/relationships/tags" Target="../tags/tag357.xml"/><Relationship Id="rId1" Type="http://schemas.openxmlformats.org/officeDocument/2006/relationships/tags" Target="../tags/tag356.xml"/><Relationship Id="rId4"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3" Type="http://schemas.openxmlformats.org/officeDocument/2006/relationships/tags" Target="../tags/tag361.xml"/><Relationship Id="rId7" Type="http://schemas.openxmlformats.org/officeDocument/2006/relationships/slideMaster" Target="../slideMasters/slideMaster6.xml"/><Relationship Id="rId2" Type="http://schemas.openxmlformats.org/officeDocument/2006/relationships/tags" Target="../tags/tag360.xml"/><Relationship Id="rId1" Type="http://schemas.openxmlformats.org/officeDocument/2006/relationships/tags" Target="../tags/tag359.xml"/><Relationship Id="rId6" Type="http://schemas.openxmlformats.org/officeDocument/2006/relationships/tags" Target="../tags/tag364.xml"/><Relationship Id="rId5" Type="http://schemas.openxmlformats.org/officeDocument/2006/relationships/tags" Target="../tags/tag363.xml"/><Relationship Id="rId4" Type="http://schemas.openxmlformats.org/officeDocument/2006/relationships/tags" Target="../tags/tag362.xml"/></Relationships>
</file>

<file path=ppt/slideLayouts/_rels/slideLayout64.xml.rels><?xml version="1.0" encoding="UTF-8" standalone="yes"?>
<Relationships xmlns="http://schemas.openxmlformats.org/package/2006/relationships"><Relationship Id="rId3" Type="http://schemas.openxmlformats.org/officeDocument/2006/relationships/tags" Target="../tags/tag367.xml"/><Relationship Id="rId7" Type="http://schemas.openxmlformats.org/officeDocument/2006/relationships/slideMaster" Target="../slideMasters/slideMaster6.xml"/><Relationship Id="rId2" Type="http://schemas.openxmlformats.org/officeDocument/2006/relationships/tags" Target="../tags/tag366.xml"/><Relationship Id="rId1" Type="http://schemas.openxmlformats.org/officeDocument/2006/relationships/tags" Target="../tags/tag365.xml"/><Relationship Id="rId6" Type="http://schemas.openxmlformats.org/officeDocument/2006/relationships/tags" Target="../tags/tag370.xml"/><Relationship Id="rId5" Type="http://schemas.openxmlformats.org/officeDocument/2006/relationships/tags" Target="../tags/tag369.xml"/><Relationship Id="rId4" Type="http://schemas.openxmlformats.org/officeDocument/2006/relationships/tags" Target="../tags/tag368.xml"/></Relationships>
</file>

<file path=ppt/slideLayouts/_rels/slideLayout65.xml.rels><?xml version="1.0" encoding="UTF-8" standalone="yes"?>
<Relationships xmlns="http://schemas.openxmlformats.org/package/2006/relationships"><Relationship Id="rId3" Type="http://schemas.openxmlformats.org/officeDocument/2006/relationships/tags" Target="../tags/tag373.xml"/><Relationship Id="rId2" Type="http://schemas.openxmlformats.org/officeDocument/2006/relationships/tags" Target="../tags/tag372.xml"/><Relationship Id="rId1" Type="http://schemas.openxmlformats.org/officeDocument/2006/relationships/tags" Target="../tags/tag371.xml"/><Relationship Id="rId6" Type="http://schemas.openxmlformats.org/officeDocument/2006/relationships/slideMaster" Target="../slideMasters/slideMaster6.xml"/><Relationship Id="rId5" Type="http://schemas.openxmlformats.org/officeDocument/2006/relationships/tags" Target="../tags/tag375.xml"/><Relationship Id="rId4" Type="http://schemas.openxmlformats.org/officeDocument/2006/relationships/tags" Target="../tags/tag374.xml"/></Relationships>
</file>

<file path=ppt/slideLayouts/_rels/slideLayout66.xml.rels><?xml version="1.0" encoding="UTF-8" standalone="yes"?>
<Relationships xmlns="http://schemas.openxmlformats.org/package/2006/relationships"><Relationship Id="rId3" Type="http://schemas.openxmlformats.org/officeDocument/2006/relationships/tags" Target="../tags/tag378.xml"/><Relationship Id="rId2" Type="http://schemas.openxmlformats.org/officeDocument/2006/relationships/tags" Target="../tags/tag377.xml"/><Relationship Id="rId1" Type="http://schemas.openxmlformats.org/officeDocument/2006/relationships/tags" Target="../tags/tag376.xml"/><Relationship Id="rId6" Type="http://schemas.openxmlformats.org/officeDocument/2006/relationships/slideMaster" Target="../slideMasters/slideMaster6.xml"/><Relationship Id="rId5" Type="http://schemas.openxmlformats.org/officeDocument/2006/relationships/tags" Target="../tags/tag380.xml"/><Relationship Id="rId4" Type="http://schemas.openxmlformats.org/officeDocument/2006/relationships/tags" Target="../tags/tag37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1.xml"/><Relationship Id="rId7" Type="http://schemas.openxmlformats.org/officeDocument/2006/relationships/slideMaster" Target="../slideMasters/slideMaster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custDataLst>
              <p:tags r:id="rId2"/>
            </p:custDataLst>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277DC91B-68D6-48DF-8120-66774476BBFF}"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76BC63B0-F4B8-49B4-8359-70AEBB588BA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Vertical Text Placeholder 2"/>
          <p:cNvSpPr>
            <a:spLocks noGrp="1"/>
          </p:cNvSpPr>
          <p:nvPr>
            <p:ph type="body" orient="vert" idx="1"/>
            <p:custDataLst>
              <p:tags r:id="rId2"/>
            </p:custDataLst>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71612D3F-5ACD-4E4C-A096-F6307AD5B05C}"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76BC63B0-F4B8-49B4-8359-70AEBB588BA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custDataLst>
              <p:tags r:id="rId2"/>
            </p:custDataLst>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64202A14-0F2D-4BFB-B996-0536010F0720}"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76BC63B0-F4B8-49B4-8359-70AEBB588BA6}"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custDataLst>
              <p:tags r:id="rId2"/>
            </p:custDataLst>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custDataLst>
              <p:tags r:id="rId3"/>
            </p:custDataLst>
          </p:nvPr>
        </p:nvSpPr>
        <p:spPr/>
        <p:txBody>
          <a:bodyPr/>
          <a:lstStyle/>
          <a:p>
            <a:fld id="{98C6143A-5942-42B4-8470-10D410932914}" type="datetime1">
              <a:rPr lang="en-US" smtClean="0"/>
              <a:pPr/>
              <a:t>9/8/2014</a:t>
            </a:fld>
            <a:endParaRPr lang="en-US" dirty="0"/>
          </a:p>
        </p:txBody>
      </p:sp>
      <p:sp>
        <p:nvSpPr>
          <p:cNvPr id="5" name="Footer Placeholder 4"/>
          <p:cNvSpPr>
            <a:spLocks noGrp="1"/>
          </p:cNvSpPr>
          <p:nvPr>
            <p:ph type="ftr" sz="quarter" idx="11"/>
            <p:custDataLst>
              <p:tags r:id="rId4"/>
            </p:custDataLst>
          </p:nvPr>
        </p:nvSpPr>
        <p:spPr/>
        <p:txBody>
          <a:bodyPr/>
          <a:lstStyle/>
          <a:p>
            <a:endParaRPr lang="en-US" dirty="0"/>
          </a:p>
        </p:txBody>
      </p:sp>
      <p:sp>
        <p:nvSpPr>
          <p:cNvPr id="6" name="Slide Number Placeholder 5"/>
          <p:cNvSpPr>
            <a:spLocks noGrp="1"/>
          </p:cNvSpPr>
          <p:nvPr>
            <p:ph type="sldNum" sz="quarter" idx="12"/>
            <p:custDataLst>
              <p:tags r:id="rId5"/>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Content Placeholder 2"/>
          <p:cNvSpPr>
            <a:spLocks noGrp="1"/>
          </p:cNvSpPr>
          <p:nvPr>
            <p:ph idx="1"/>
            <p:custDataLst>
              <p:tags r:id="rId2"/>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custDataLst>
              <p:tags r:id="rId3"/>
            </p:custDataLst>
          </p:nvPr>
        </p:nvSpPr>
        <p:spPr/>
        <p:txBody>
          <a:bodyPr/>
          <a:lstStyle/>
          <a:p>
            <a:fld id="{85BEF557-EE2F-47FB-859D-A463636BD0AF}" type="datetime1">
              <a:rPr lang="en-US" smtClean="0"/>
              <a:pPr/>
              <a:t>9/8/2014</a:t>
            </a:fld>
            <a:endParaRPr lang="en-US" dirty="0"/>
          </a:p>
        </p:txBody>
      </p:sp>
      <p:sp>
        <p:nvSpPr>
          <p:cNvPr id="5" name="Footer Placeholder 4"/>
          <p:cNvSpPr>
            <a:spLocks noGrp="1"/>
          </p:cNvSpPr>
          <p:nvPr>
            <p:ph type="ftr" sz="quarter" idx="11"/>
            <p:custDataLst>
              <p:tags r:id="rId4"/>
            </p:custDataLst>
          </p:nvPr>
        </p:nvSpPr>
        <p:spPr/>
        <p:txBody>
          <a:bodyPr/>
          <a:lstStyle/>
          <a:p>
            <a:endParaRPr lang="en-US" dirty="0"/>
          </a:p>
        </p:txBody>
      </p:sp>
      <p:sp>
        <p:nvSpPr>
          <p:cNvPr id="6" name="Slide Number Placeholder 5"/>
          <p:cNvSpPr>
            <a:spLocks noGrp="1"/>
          </p:cNvSpPr>
          <p:nvPr>
            <p:ph type="sldNum" sz="quarter" idx="12"/>
            <p:custDataLst>
              <p:tags r:id="rId5"/>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custDataLst>
              <p:tags r:id="rId3"/>
            </p:custDataLst>
          </p:nvPr>
        </p:nvSpPr>
        <p:spPr/>
        <p:txBody>
          <a:bodyPr/>
          <a:lstStyle/>
          <a:p>
            <a:fld id="{E31B3525-A368-42F3-BE64-B4C9A45F319C}" type="datetime1">
              <a:rPr lang="en-US" smtClean="0"/>
              <a:pPr/>
              <a:t>9/8/2014</a:t>
            </a:fld>
            <a:endParaRPr lang="en-US" dirty="0"/>
          </a:p>
        </p:txBody>
      </p:sp>
      <p:sp>
        <p:nvSpPr>
          <p:cNvPr id="5" name="Footer Placeholder 4"/>
          <p:cNvSpPr>
            <a:spLocks noGrp="1"/>
          </p:cNvSpPr>
          <p:nvPr>
            <p:ph type="ftr" sz="quarter" idx="11"/>
            <p:custDataLst>
              <p:tags r:id="rId4"/>
            </p:custDataLst>
          </p:nvPr>
        </p:nvSpPr>
        <p:spPr/>
        <p:txBody>
          <a:bodyPr/>
          <a:lstStyle/>
          <a:p>
            <a:endParaRPr lang="en-US" dirty="0"/>
          </a:p>
        </p:txBody>
      </p:sp>
      <p:sp>
        <p:nvSpPr>
          <p:cNvPr id="6" name="Slide Number Placeholder 5"/>
          <p:cNvSpPr>
            <a:spLocks noGrp="1"/>
          </p:cNvSpPr>
          <p:nvPr>
            <p:ph type="sldNum" sz="quarter" idx="12"/>
            <p:custDataLst>
              <p:tags r:id="rId5"/>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Content Placeholder 2"/>
          <p:cNvSpPr>
            <a:spLocks noGrp="1"/>
          </p:cNvSpPr>
          <p:nvPr>
            <p:ph sz="half" idx="1"/>
            <p:custDataLst>
              <p:tags r:id="rId2"/>
            </p:custDataLst>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custDataLst>
              <p:tags r:id="rId3"/>
            </p:custDataLst>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custDataLst>
              <p:tags r:id="rId4"/>
            </p:custDataLst>
          </p:nvPr>
        </p:nvSpPr>
        <p:spPr/>
        <p:txBody>
          <a:bodyPr/>
          <a:lstStyle/>
          <a:p>
            <a:fld id="{783ECD4B-D998-48D3-88F6-6A00F09A90F5}" type="datetime1">
              <a:rPr lang="en-US" smtClean="0"/>
              <a:pPr/>
              <a:t>9/8/2014</a:t>
            </a:fld>
            <a:endParaRPr lang="en-US" dirty="0"/>
          </a:p>
        </p:txBody>
      </p:sp>
      <p:sp>
        <p:nvSpPr>
          <p:cNvPr id="6" name="Footer Placeholder 5"/>
          <p:cNvSpPr>
            <a:spLocks noGrp="1"/>
          </p:cNvSpPr>
          <p:nvPr>
            <p:ph type="ftr" sz="quarter" idx="11"/>
            <p:custDataLst>
              <p:tags r:id="rId5"/>
            </p:custDataLst>
          </p:nvPr>
        </p:nvSpPr>
        <p:spPr/>
        <p:txBody>
          <a:bodyPr/>
          <a:lstStyle/>
          <a:p>
            <a:endParaRPr lang="en-US" dirty="0"/>
          </a:p>
        </p:txBody>
      </p:sp>
      <p:sp>
        <p:nvSpPr>
          <p:cNvPr id="7" name="Slide Number Placeholder 6"/>
          <p:cNvSpPr>
            <a:spLocks noGrp="1"/>
          </p:cNvSpPr>
          <p:nvPr>
            <p:ph type="sldNum" sz="quarter" idx="12"/>
            <p:custDataLst>
              <p:tags r:id="rId6"/>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custDataLst>
              <p:tags r:id="rId3"/>
            </p:custDataLst>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custDataLst>
              <p:tags r:id="rId4"/>
            </p:custDataLst>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custDataLst>
              <p:tags r:id="rId5"/>
            </p:custDataLst>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custDataLst>
              <p:tags r:id="rId6"/>
            </p:custDataLst>
          </p:nvPr>
        </p:nvSpPr>
        <p:spPr/>
        <p:txBody>
          <a:bodyPr/>
          <a:lstStyle/>
          <a:p>
            <a:fld id="{54F8DFB4-577B-47F6-A340-E09F7722874C}" type="datetime1">
              <a:rPr lang="en-US" smtClean="0"/>
              <a:pPr/>
              <a:t>9/8/2014</a:t>
            </a:fld>
            <a:endParaRPr lang="en-US" dirty="0"/>
          </a:p>
        </p:txBody>
      </p:sp>
      <p:sp>
        <p:nvSpPr>
          <p:cNvPr id="8" name="Footer Placeholder 7"/>
          <p:cNvSpPr>
            <a:spLocks noGrp="1"/>
          </p:cNvSpPr>
          <p:nvPr>
            <p:ph type="ftr" sz="quarter" idx="11"/>
            <p:custDataLst>
              <p:tags r:id="rId7"/>
            </p:custDataLst>
          </p:nvPr>
        </p:nvSpPr>
        <p:spPr/>
        <p:txBody>
          <a:bodyPr/>
          <a:lstStyle/>
          <a:p>
            <a:endParaRPr lang="en-US" dirty="0"/>
          </a:p>
        </p:txBody>
      </p:sp>
      <p:sp>
        <p:nvSpPr>
          <p:cNvPr id="9" name="Slide Number Placeholder 8"/>
          <p:cNvSpPr>
            <a:spLocks noGrp="1"/>
          </p:cNvSpPr>
          <p:nvPr>
            <p:ph type="sldNum" sz="quarter" idx="12"/>
            <p:custDataLst>
              <p:tags r:id="rId8"/>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Date Placeholder 2"/>
          <p:cNvSpPr>
            <a:spLocks noGrp="1"/>
          </p:cNvSpPr>
          <p:nvPr>
            <p:ph type="dt" sz="half" idx="10"/>
            <p:custDataLst>
              <p:tags r:id="rId2"/>
            </p:custDataLst>
          </p:nvPr>
        </p:nvSpPr>
        <p:spPr/>
        <p:txBody>
          <a:bodyPr/>
          <a:lstStyle/>
          <a:p>
            <a:fld id="{ACC677A2-DEC1-4C7F-ABF2-33B5502F0430}" type="datetime1">
              <a:rPr lang="en-US" smtClean="0"/>
              <a:pPr/>
              <a:t>9/8/2014</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custDataLst>
              <p:tags r:id="rId1"/>
            </p:custDataLst>
          </p:nvPr>
        </p:nvSpPr>
        <p:spPr/>
        <p:txBody>
          <a:bodyPr/>
          <a:lstStyle/>
          <a:p>
            <a:fld id="{10811D8E-E733-486D-9786-EB9A279DEA32}" type="datetime1">
              <a:rPr lang="en-US" smtClean="0"/>
              <a:pPr/>
              <a:t>9/8/2014</a:t>
            </a:fld>
            <a:endParaRPr lang="en-US" dirty="0"/>
          </a:p>
        </p:txBody>
      </p:sp>
      <p:sp>
        <p:nvSpPr>
          <p:cNvPr id="3" name="Footer Placeholder 2"/>
          <p:cNvSpPr>
            <a:spLocks noGrp="1"/>
          </p:cNvSpPr>
          <p:nvPr>
            <p:ph type="ftr" sz="quarter" idx="11"/>
            <p:custDataLst>
              <p:tags r:id="rId2"/>
            </p:custDataLst>
          </p:nvPr>
        </p:nvSpPr>
        <p:spPr/>
        <p:txBody>
          <a:bodyPr/>
          <a:lstStyle/>
          <a:p>
            <a:endParaRPr lang="en-US" dirty="0"/>
          </a:p>
        </p:txBody>
      </p:sp>
      <p:sp>
        <p:nvSpPr>
          <p:cNvPr id="4" name="Slide Number Placeholder 3"/>
          <p:cNvSpPr>
            <a:spLocks noGrp="1"/>
          </p:cNvSpPr>
          <p:nvPr>
            <p:ph type="sldNum" sz="quarter" idx="12"/>
            <p:custDataLst>
              <p:tags r:id="rId3"/>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custDataLst>
              <p:tags r:id="rId2"/>
            </p:custDataLst>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custDataLst>
              <p:tags r:id="rId3"/>
            </p:custDataLst>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p>
            <a:fld id="{2B1B2348-6C74-4DA0-A9E3-685CB2BF111D}" type="datetime1">
              <a:rPr lang="en-US" smtClean="0"/>
              <a:pPr/>
              <a:t>9/8/2014</a:t>
            </a:fld>
            <a:endParaRPr lang="en-US" dirty="0"/>
          </a:p>
        </p:txBody>
      </p:sp>
      <p:sp>
        <p:nvSpPr>
          <p:cNvPr id="6" name="Footer Placeholder 5"/>
          <p:cNvSpPr>
            <a:spLocks noGrp="1"/>
          </p:cNvSpPr>
          <p:nvPr>
            <p:ph type="ftr" sz="quarter" idx="11"/>
            <p:custDataLst>
              <p:tags r:id="rId5"/>
            </p:custDataLst>
          </p:nvPr>
        </p:nvSpPr>
        <p:spPr/>
        <p:txBody>
          <a:bodyPr/>
          <a:lstStyle/>
          <a:p>
            <a:endParaRPr lang="en-US" dirty="0"/>
          </a:p>
        </p:txBody>
      </p:sp>
      <p:sp>
        <p:nvSpPr>
          <p:cNvPr id="7" name="Slide Number Placeholder 6"/>
          <p:cNvSpPr>
            <a:spLocks noGrp="1"/>
          </p:cNvSpPr>
          <p:nvPr>
            <p:ph type="sldNum" sz="quarter" idx="12"/>
            <p:custDataLst>
              <p:tags r:id="rId6"/>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Content Placeholder 2"/>
          <p:cNvSpPr>
            <a:spLocks noGrp="1"/>
          </p:cNvSpPr>
          <p:nvPr>
            <p:ph idx="1"/>
            <p:custDataLst>
              <p:tags r:id="rId2"/>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926A2EAA-23E8-49AB-9EC3-78F76F45C445}"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76BC63B0-F4B8-49B4-8359-70AEBB588BA6}"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custDataLst>
              <p:tags r:id="rId2"/>
            </p:custDataLst>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custDataLst>
              <p:tags r:id="rId3"/>
            </p:custDataLst>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p>
            <a:fld id="{640E7E11-7C86-4B3A-9327-528D78FD5241}" type="datetime1">
              <a:rPr lang="en-US" smtClean="0"/>
              <a:pPr/>
              <a:t>9/8/2014</a:t>
            </a:fld>
            <a:endParaRPr lang="en-US" dirty="0"/>
          </a:p>
        </p:txBody>
      </p:sp>
      <p:sp>
        <p:nvSpPr>
          <p:cNvPr id="6" name="Footer Placeholder 5"/>
          <p:cNvSpPr>
            <a:spLocks noGrp="1"/>
          </p:cNvSpPr>
          <p:nvPr>
            <p:ph type="ftr" sz="quarter" idx="11"/>
            <p:custDataLst>
              <p:tags r:id="rId5"/>
            </p:custDataLst>
          </p:nvPr>
        </p:nvSpPr>
        <p:spPr/>
        <p:txBody>
          <a:bodyPr/>
          <a:lstStyle/>
          <a:p>
            <a:endParaRPr lang="en-US" dirty="0"/>
          </a:p>
        </p:txBody>
      </p:sp>
      <p:sp>
        <p:nvSpPr>
          <p:cNvPr id="7" name="Slide Number Placeholder 6"/>
          <p:cNvSpPr>
            <a:spLocks noGrp="1"/>
          </p:cNvSpPr>
          <p:nvPr>
            <p:ph type="sldNum" sz="quarter" idx="12"/>
            <p:custDataLst>
              <p:tags r:id="rId6"/>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Vertical Text Placeholder 2"/>
          <p:cNvSpPr>
            <a:spLocks noGrp="1"/>
          </p:cNvSpPr>
          <p:nvPr>
            <p:ph type="body" orient="vert" idx="1"/>
            <p:custDataLst>
              <p:tags r:id="rId2"/>
            </p:custDataLst>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custDataLst>
              <p:tags r:id="rId3"/>
            </p:custDataLst>
          </p:nvPr>
        </p:nvSpPr>
        <p:spPr/>
        <p:txBody>
          <a:bodyPr/>
          <a:lstStyle/>
          <a:p>
            <a:fld id="{A855B649-267E-42C2-B702-80B98BD5F6B9}" type="datetime1">
              <a:rPr lang="en-US" smtClean="0"/>
              <a:pPr/>
              <a:t>9/8/2014</a:t>
            </a:fld>
            <a:endParaRPr lang="en-US" dirty="0"/>
          </a:p>
        </p:txBody>
      </p:sp>
      <p:sp>
        <p:nvSpPr>
          <p:cNvPr id="5" name="Footer Placeholder 4"/>
          <p:cNvSpPr>
            <a:spLocks noGrp="1"/>
          </p:cNvSpPr>
          <p:nvPr>
            <p:ph type="ftr" sz="quarter" idx="11"/>
            <p:custDataLst>
              <p:tags r:id="rId4"/>
            </p:custDataLst>
          </p:nvPr>
        </p:nvSpPr>
        <p:spPr/>
        <p:txBody>
          <a:bodyPr/>
          <a:lstStyle/>
          <a:p>
            <a:endParaRPr lang="en-US" dirty="0"/>
          </a:p>
        </p:txBody>
      </p:sp>
      <p:sp>
        <p:nvSpPr>
          <p:cNvPr id="6" name="Slide Number Placeholder 5"/>
          <p:cNvSpPr>
            <a:spLocks noGrp="1"/>
          </p:cNvSpPr>
          <p:nvPr>
            <p:ph type="sldNum" sz="quarter" idx="12"/>
            <p:custDataLst>
              <p:tags r:id="rId5"/>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custDataLst>
              <p:tags r:id="rId2"/>
            </p:custDataLst>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custDataLst>
              <p:tags r:id="rId3"/>
            </p:custDataLst>
          </p:nvPr>
        </p:nvSpPr>
        <p:spPr/>
        <p:txBody>
          <a:bodyPr/>
          <a:lstStyle/>
          <a:p>
            <a:fld id="{F81BC499-43A6-441E-B8BF-87E1537BE4E7}" type="datetime1">
              <a:rPr lang="en-US" smtClean="0"/>
              <a:pPr/>
              <a:t>9/8/2014</a:t>
            </a:fld>
            <a:endParaRPr lang="en-US" dirty="0"/>
          </a:p>
        </p:txBody>
      </p:sp>
      <p:sp>
        <p:nvSpPr>
          <p:cNvPr id="5" name="Footer Placeholder 4"/>
          <p:cNvSpPr>
            <a:spLocks noGrp="1"/>
          </p:cNvSpPr>
          <p:nvPr>
            <p:ph type="ftr" sz="quarter" idx="11"/>
            <p:custDataLst>
              <p:tags r:id="rId4"/>
            </p:custDataLst>
          </p:nvPr>
        </p:nvSpPr>
        <p:spPr/>
        <p:txBody>
          <a:bodyPr/>
          <a:lstStyle/>
          <a:p>
            <a:endParaRPr lang="en-US" dirty="0"/>
          </a:p>
        </p:txBody>
      </p:sp>
      <p:sp>
        <p:nvSpPr>
          <p:cNvPr id="6" name="Slide Number Placeholder 5"/>
          <p:cNvSpPr>
            <a:spLocks noGrp="1"/>
          </p:cNvSpPr>
          <p:nvPr>
            <p:ph type="sldNum" sz="quarter" idx="12"/>
            <p:custDataLst>
              <p:tags r:id="rId5"/>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custDataLst>
              <p:tags r:id="rId2"/>
            </p:custDataLst>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704CAF7E-E4C0-48CD-87E2-0D9B86CCABA9}"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Content Placeholder 2"/>
          <p:cNvSpPr>
            <a:spLocks noGrp="1"/>
          </p:cNvSpPr>
          <p:nvPr>
            <p:ph idx="1"/>
            <p:custDataLst>
              <p:tags r:id="rId2"/>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869C612F-519B-4C28-8C23-6B8879C05FE1}"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0D4C2872-5193-4E1A-8BBD-F6291C2BA981}"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Content Placeholder 2"/>
          <p:cNvSpPr>
            <a:spLocks noGrp="1"/>
          </p:cNvSpPr>
          <p:nvPr>
            <p:ph sz="half" idx="1"/>
            <p:custDataLst>
              <p:tags r:id="rId2"/>
            </p:custDataLst>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custDataLst>
              <p:tags r:id="rId3"/>
            </p:custDataLst>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custDataLst>
              <p:tags r:id="rId4"/>
            </p:custDataLst>
          </p:nvPr>
        </p:nvSpPr>
        <p:spPr>
          <a:ln/>
        </p:spPr>
        <p:txBody>
          <a:bodyPr/>
          <a:lstStyle>
            <a:lvl1pPr>
              <a:defRPr/>
            </a:lvl1pPr>
          </a:lstStyle>
          <a:p>
            <a:fld id="{943D905A-C503-4075-B7FB-ABC77C8D0E35}" type="datetime1">
              <a:rPr lang="en-US" smtClean="0"/>
              <a:pPr/>
              <a:t>9/8/2014</a:t>
            </a:fld>
            <a:endParaRPr lang="en-US" dirty="0"/>
          </a:p>
        </p:txBody>
      </p:sp>
      <p:sp>
        <p:nvSpPr>
          <p:cNvPr id="6" name="Rectangle 5"/>
          <p:cNvSpPr>
            <a:spLocks noGrp="1" noChangeArrowheads="1"/>
          </p:cNvSpPr>
          <p:nvPr>
            <p:ph type="ftr" sz="quarter" idx="11"/>
            <p:custDataLst>
              <p:tags r:id="rId5"/>
            </p:custDataLst>
          </p:nvPr>
        </p:nvSpPr>
        <p:spPr>
          <a:ln/>
        </p:spPr>
        <p:txBody>
          <a:bodyPr/>
          <a:lstStyle>
            <a:lvl1pPr>
              <a:defRPr/>
            </a:lvl1pPr>
          </a:lstStyle>
          <a:p>
            <a:endParaRPr lang="en-US" dirty="0"/>
          </a:p>
        </p:txBody>
      </p:sp>
      <p:sp>
        <p:nvSpPr>
          <p:cNvPr id="7" name="Rectangle 6"/>
          <p:cNvSpPr>
            <a:spLocks noGrp="1" noChangeArrowheads="1"/>
          </p:cNvSpPr>
          <p:nvPr>
            <p:ph type="sldNum" sz="quarter" idx="12"/>
            <p:custDataLst>
              <p:tags r:id="rId6"/>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custDataLst>
              <p:tags r:id="rId3"/>
            </p:custDataLst>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custDataLst>
              <p:tags r:id="rId4"/>
            </p:custDataLst>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custDataLst>
              <p:tags r:id="rId5"/>
            </p:custDataLst>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custDataLst>
              <p:tags r:id="rId6"/>
            </p:custDataLst>
          </p:nvPr>
        </p:nvSpPr>
        <p:spPr>
          <a:ln/>
        </p:spPr>
        <p:txBody>
          <a:bodyPr/>
          <a:lstStyle>
            <a:lvl1pPr>
              <a:defRPr/>
            </a:lvl1pPr>
          </a:lstStyle>
          <a:p>
            <a:fld id="{0F49376C-93C5-47AF-AA9B-88BAE45DC519}" type="datetime1">
              <a:rPr lang="en-US" smtClean="0"/>
              <a:pPr/>
              <a:t>9/8/2014</a:t>
            </a:fld>
            <a:endParaRPr lang="en-US" dirty="0"/>
          </a:p>
        </p:txBody>
      </p:sp>
      <p:sp>
        <p:nvSpPr>
          <p:cNvPr id="8" name="Rectangle 5"/>
          <p:cNvSpPr>
            <a:spLocks noGrp="1" noChangeArrowheads="1"/>
          </p:cNvSpPr>
          <p:nvPr>
            <p:ph type="ftr" sz="quarter" idx="11"/>
            <p:custDataLst>
              <p:tags r:id="rId7"/>
            </p:custDataLst>
          </p:nvPr>
        </p:nvSpPr>
        <p:spPr>
          <a:ln/>
        </p:spPr>
        <p:txBody>
          <a:bodyPr/>
          <a:lstStyle>
            <a:lvl1pPr>
              <a:defRPr/>
            </a:lvl1pPr>
          </a:lstStyle>
          <a:p>
            <a:endParaRPr lang="en-US" dirty="0"/>
          </a:p>
        </p:txBody>
      </p:sp>
      <p:sp>
        <p:nvSpPr>
          <p:cNvPr id="9" name="Rectangle 6"/>
          <p:cNvSpPr>
            <a:spLocks noGrp="1" noChangeArrowheads="1"/>
          </p:cNvSpPr>
          <p:nvPr>
            <p:ph type="sldNum" sz="quarter" idx="12"/>
            <p:custDataLst>
              <p:tags r:id="rId8"/>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Rectangle 4"/>
          <p:cNvSpPr>
            <a:spLocks noGrp="1" noChangeArrowheads="1"/>
          </p:cNvSpPr>
          <p:nvPr>
            <p:ph type="dt" sz="half" idx="10"/>
            <p:custDataLst>
              <p:tags r:id="rId2"/>
            </p:custDataLst>
          </p:nvPr>
        </p:nvSpPr>
        <p:spPr>
          <a:ln/>
        </p:spPr>
        <p:txBody>
          <a:bodyPr/>
          <a:lstStyle>
            <a:lvl1pPr>
              <a:defRPr/>
            </a:lvl1pPr>
          </a:lstStyle>
          <a:p>
            <a:fld id="{4722CD57-1285-4FA0-8065-A4A488DCDED2}" type="datetime1">
              <a:rPr lang="en-US" smtClean="0"/>
              <a:pPr/>
              <a:t>9/8/2014</a:t>
            </a:fld>
            <a:endParaRPr lang="en-US" dirty="0"/>
          </a:p>
        </p:txBody>
      </p:sp>
      <p:sp>
        <p:nvSpPr>
          <p:cNvPr id="4" name="Rectangle 5"/>
          <p:cNvSpPr>
            <a:spLocks noGrp="1" noChangeArrowheads="1"/>
          </p:cNvSpPr>
          <p:nvPr>
            <p:ph type="ftr" sz="quarter" idx="11"/>
            <p:custDataLst>
              <p:tags r:id="rId3"/>
            </p:custDataLst>
          </p:nvPr>
        </p:nvSpPr>
        <p:spPr>
          <a:ln/>
        </p:spPr>
        <p:txBody>
          <a:bodyPr/>
          <a:lstStyle>
            <a:lvl1pPr>
              <a:defRPr/>
            </a:lvl1pPr>
          </a:lstStyle>
          <a:p>
            <a:endParaRPr lang="en-US" dirty="0"/>
          </a:p>
        </p:txBody>
      </p:sp>
      <p:sp>
        <p:nvSpPr>
          <p:cNvPr id="5" name="Rectangle 6"/>
          <p:cNvSpPr>
            <a:spLocks noGrp="1" noChangeArrowheads="1"/>
          </p:cNvSpPr>
          <p:nvPr>
            <p:ph type="sldNum" sz="quarter" idx="12"/>
            <p:custDataLst>
              <p:tags r:id="rId4"/>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custDataLst>
              <p:tags r:id="rId1"/>
            </p:custDataLst>
          </p:nvPr>
        </p:nvSpPr>
        <p:spPr>
          <a:ln/>
        </p:spPr>
        <p:txBody>
          <a:bodyPr/>
          <a:lstStyle>
            <a:lvl1pPr>
              <a:defRPr/>
            </a:lvl1pPr>
          </a:lstStyle>
          <a:p>
            <a:fld id="{2531CFC8-530A-4DBB-B279-485273463EBB}" type="datetime1">
              <a:rPr lang="en-US" smtClean="0"/>
              <a:pPr/>
              <a:t>9/8/2014</a:t>
            </a:fld>
            <a:endParaRPr lang="en-US" dirty="0"/>
          </a:p>
        </p:txBody>
      </p:sp>
      <p:sp>
        <p:nvSpPr>
          <p:cNvPr id="3" name="Rectangle 5"/>
          <p:cNvSpPr>
            <a:spLocks noGrp="1" noChangeArrowheads="1"/>
          </p:cNvSpPr>
          <p:nvPr>
            <p:ph type="ftr" sz="quarter" idx="11"/>
            <p:custDataLst>
              <p:tags r:id="rId2"/>
            </p:custDataLst>
          </p:nvPr>
        </p:nvSpPr>
        <p:spPr>
          <a:ln/>
        </p:spPr>
        <p:txBody>
          <a:bodyPr/>
          <a:lstStyle>
            <a:lvl1pPr>
              <a:defRPr/>
            </a:lvl1pPr>
          </a:lstStyle>
          <a:p>
            <a:endParaRPr lang="en-US" dirty="0"/>
          </a:p>
        </p:txBody>
      </p:sp>
      <p:sp>
        <p:nvSpPr>
          <p:cNvPr id="4" name="Rectangle 6"/>
          <p:cNvSpPr>
            <a:spLocks noGrp="1" noChangeArrowheads="1"/>
          </p:cNvSpPr>
          <p:nvPr>
            <p:ph type="sldNum" sz="quarter" idx="12"/>
            <p:custDataLst>
              <p:tags r:id="rId3"/>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6F03F91F-7D68-4671-92DE-9A213C3D88A7}"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76BC63B0-F4B8-49B4-8359-70AEBB588BA6}" type="slidenum">
              <a:rPr lang="en-US" smtClean="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custDataLst>
              <p:tags r:id="rId2"/>
            </p:custDataLst>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custDataLst>
              <p:tags r:id="rId3"/>
            </p:custDataLst>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custDataLst>
              <p:tags r:id="rId4"/>
            </p:custDataLst>
          </p:nvPr>
        </p:nvSpPr>
        <p:spPr>
          <a:ln/>
        </p:spPr>
        <p:txBody>
          <a:bodyPr/>
          <a:lstStyle>
            <a:lvl1pPr>
              <a:defRPr/>
            </a:lvl1pPr>
          </a:lstStyle>
          <a:p>
            <a:fld id="{64B3AB7F-0B91-4454-8A69-9DF50340C8B5}" type="datetime1">
              <a:rPr lang="en-US" smtClean="0"/>
              <a:pPr/>
              <a:t>9/8/2014</a:t>
            </a:fld>
            <a:endParaRPr lang="en-US" dirty="0"/>
          </a:p>
        </p:txBody>
      </p:sp>
      <p:sp>
        <p:nvSpPr>
          <p:cNvPr id="6" name="Rectangle 5"/>
          <p:cNvSpPr>
            <a:spLocks noGrp="1" noChangeArrowheads="1"/>
          </p:cNvSpPr>
          <p:nvPr>
            <p:ph type="ftr" sz="quarter" idx="11"/>
            <p:custDataLst>
              <p:tags r:id="rId5"/>
            </p:custDataLst>
          </p:nvPr>
        </p:nvSpPr>
        <p:spPr>
          <a:ln/>
        </p:spPr>
        <p:txBody>
          <a:bodyPr/>
          <a:lstStyle>
            <a:lvl1pPr>
              <a:defRPr/>
            </a:lvl1pPr>
          </a:lstStyle>
          <a:p>
            <a:endParaRPr lang="en-US" dirty="0"/>
          </a:p>
        </p:txBody>
      </p:sp>
      <p:sp>
        <p:nvSpPr>
          <p:cNvPr id="7" name="Rectangle 6"/>
          <p:cNvSpPr>
            <a:spLocks noGrp="1" noChangeArrowheads="1"/>
          </p:cNvSpPr>
          <p:nvPr>
            <p:ph type="sldNum" sz="quarter" idx="12"/>
            <p:custDataLst>
              <p:tags r:id="rId6"/>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custDataLst>
              <p:tags r:id="rId2"/>
            </p:custDataLst>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custDataLst>
              <p:tags r:id="rId3"/>
            </p:custDataLst>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custDataLst>
              <p:tags r:id="rId4"/>
            </p:custDataLst>
          </p:nvPr>
        </p:nvSpPr>
        <p:spPr>
          <a:ln/>
        </p:spPr>
        <p:txBody>
          <a:bodyPr/>
          <a:lstStyle>
            <a:lvl1pPr>
              <a:defRPr/>
            </a:lvl1pPr>
          </a:lstStyle>
          <a:p>
            <a:fld id="{662E0B3A-2CB1-4EE5-84FF-6255A03559AD}" type="datetime1">
              <a:rPr lang="en-US" smtClean="0"/>
              <a:pPr/>
              <a:t>9/8/2014</a:t>
            </a:fld>
            <a:endParaRPr lang="en-US" dirty="0"/>
          </a:p>
        </p:txBody>
      </p:sp>
      <p:sp>
        <p:nvSpPr>
          <p:cNvPr id="6" name="Rectangle 5"/>
          <p:cNvSpPr>
            <a:spLocks noGrp="1" noChangeArrowheads="1"/>
          </p:cNvSpPr>
          <p:nvPr>
            <p:ph type="ftr" sz="quarter" idx="11"/>
            <p:custDataLst>
              <p:tags r:id="rId5"/>
            </p:custDataLst>
          </p:nvPr>
        </p:nvSpPr>
        <p:spPr>
          <a:ln/>
        </p:spPr>
        <p:txBody>
          <a:bodyPr/>
          <a:lstStyle>
            <a:lvl1pPr>
              <a:defRPr/>
            </a:lvl1pPr>
          </a:lstStyle>
          <a:p>
            <a:endParaRPr lang="en-US" dirty="0"/>
          </a:p>
        </p:txBody>
      </p:sp>
      <p:sp>
        <p:nvSpPr>
          <p:cNvPr id="7" name="Rectangle 6"/>
          <p:cNvSpPr>
            <a:spLocks noGrp="1" noChangeArrowheads="1"/>
          </p:cNvSpPr>
          <p:nvPr>
            <p:ph type="sldNum" sz="quarter" idx="12"/>
            <p:custDataLst>
              <p:tags r:id="rId6"/>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Vertical Text Placeholder 2"/>
          <p:cNvSpPr>
            <a:spLocks noGrp="1"/>
          </p:cNvSpPr>
          <p:nvPr>
            <p:ph type="body" orient="vert" idx="1"/>
            <p:custDataLst>
              <p:tags r:id="rId2"/>
            </p:custDataLst>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82D7D1FE-1DE6-4725-A3C3-D367818C1EA9}"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custDataLst>
              <p:tags r:id="rId2"/>
            </p:custDataLst>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E05E354F-2A03-493A-9BC3-D32D4C3D5FD1}"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custDataLst>
              <p:tags r:id="rId2"/>
            </p:custDataLst>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BD6D2D65-1B81-464D-A1AF-FD29110D20AF}"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Content Placeholder 2"/>
          <p:cNvSpPr>
            <a:spLocks noGrp="1"/>
          </p:cNvSpPr>
          <p:nvPr>
            <p:ph idx="1"/>
            <p:custDataLst>
              <p:tags r:id="rId2"/>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26B9CADE-B978-4B7E-9292-31CF1D52DDFD}"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06A5D28E-C8E4-40EA-8668-B652DD775355}"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Content Placeholder 2"/>
          <p:cNvSpPr>
            <a:spLocks noGrp="1"/>
          </p:cNvSpPr>
          <p:nvPr>
            <p:ph sz="half" idx="1"/>
            <p:custDataLst>
              <p:tags r:id="rId2"/>
            </p:custDataLst>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custDataLst>
              <p:tags r:id="rId3"/>
            </p:custDataLst>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custDataLst>
              <p:tags r:id="rId4"/>
            </p:custDataLst>
          </p:nvPr>
        </p:nvSpPr>
        <p:spPr>
          <a:ln/>
        </p:spPr>
        <p:txBody>
          <a:bodyPr/>
          <a:lstStyle>
            <a:lvl1pPr>
              <a:defRPr/>
            </a:lvl1pPr>
          </a:lstStyle>
          <a:p>
            <a:fld id="{9D3ED965-2309-48FD-8DF6-9308E5A62945}" type="datetime1">
              <a:rPr lang="en-US" smtClean="0"/>
              <a:pPr/>
              <a:t>9/8/2014</a:t>
            </a:fld>
            <a:endParaRPr lang="en-US" dirty="0"/>
          </a:p>
        </p:txBody>
      </p:sp>
      <p:sp>
        <p:nvSpPr>
          <p:cNvPr id="6" name="Rectangle 5"/>
          <p:cNvSpPr>
            <a:spLocks noGrp="1" noChangeArrowheads="1"/>
          </p:cNvSpPr>
          <p:nvPr>
            <p:ph type="ftr" sz="quarter" idx="11"/>
            <p:custDataLst>
              <p:tags r:id="rId5"/>
            </p:custDataLst>
          </p:nvPr>
        </p:nvSpPr>
        <p:spPr>
          <a:ln/>
        </p:spPr>
        <p:txBody>
          <a:bodyPr/>
          <a:lstStyle>
            <a:lvl1pPr>
              <a:defRPr/>
            </a:lvl1pPr>
          </a:lstStyle>
          <a:p>
            <a:endParaRPr lang="en-US" dirty="0"/>
          </a:p>
        </p:txBody>
      </p:sp>
      <p:sp>
        <p:nvSpPr>
          <p:cNvPr id="7" name="Rectangle 6"/>
          <p:cNvSpPr>
            <a:spLocks noGrp="1" noChangeArrowheads="1"/>
          </p:cNvSpPr>
          <p:nvPr>
            <p:ph type="sldNum" sz="quarter" idx="12"/>
            <p:custDataLst>
              <p:tags r:id="rId6"/>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custDataLst>
              <p:tags r:id="rId3"/>
            </p:custDataLst>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custDataLst>
              <p:tags r:id="rId4"/>
            </p:custDataLst>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custDataLst>
              <p:tags r:id="rId5"/>
            </p:custDataLst>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custDataLst>
              <p:tags r:id="rId6"/>
            </p:custDataLst>
          </p:nvPr>
        </p:nvSpPr>
        <p:spPr>
          <a:ln/>
        </p:spPr>
        <p:txBody>
          <a:bodyPr/>
          <a:lstStyle>
            <a:lvl1pPr>
              <a:defRPr/>
            </a:lvl1pPr>
          </a:lstStyle>
          <a:p>
            <a:fld id="{DD09F67F-79B4-4BCF-A1E5-EC2E24985086}" type="datetime1">
              <a:rPr lang="en-US" smtClean="0"/>
              <a:pPr/>
              <a:t>9/8/2014</a:t>
            </a:fld>
            <a:endParaRPr lang="en-US" dirty="0"/>
          </a:p>
        </p:txBody>
      </p:sp>
      <p:sp>
        <p:nvSpPr>
          <p:cNvPr id="8" name="Rectangle 5"/>
          <p:cNvSpPr>
            <a:spLocks noGrp="1" noChangeArrowheads="1"/>
          </p:cNvSpPr>
          <p:nvPr>
            <p:ph type="ftr" sz="quarter" idx="11"/>
            <p:custDataLst>
              <p:tags r:id="rId7"/>
            </p:custDataLst>
          </p:nvPr>
        </p:nvSpPr>
        <p:spPr>
          <a:ln/>
        </p:spPr>
        <p:txBody>
          <a:bodyPr/>
          <a:lstStyle>
            <a:lvl1pPr>
              <a:defRPr/>
            </a:lvl1pPr>
          </a:lstStyle>
          <a:p>
            <a:endParaRPr lang="en-US" dirty="0"/>
          </a:p>
        </p:txBody>
      </p:sp>
      <p:sp>
        <p:nvSpPr>
          <p:cNvPr id="9" name="Rectangle 6"/>
          <p:cNvSpPr>
            <a:spLocks noGrp="1" noChangeArrowheads="1"/>
          </p:cNvSpPr>
          <p:nvPr>
            <p:ph type="sldNum" sz="quarter" idx="12"/>
            <p:custDataLst>
              <p:tags r:id="rId8"/>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Rectangle 4"/>
          <p:cNvSpPr>
            <a:spLocks noGrp="1" noChangeArrowheads="1"/>
          </p:cNvSpPr>
          <p:nvPr>
            <p:ph type="dt" sz="half" idx="10"/>
            <p:custDataLst>
              <p:tags r:id="rId2"/>
            </p:custDataLst>
          </p:nvPr>
        </p:nvSpPr>
        <p:spPr>
          <a:ln/>
        </p:spPr>
        <p:txBody>
          <a:bodyPr/>
          <a:lstStyle>
            <a:lvl1pPr>
              <a:defRPr/>
            </a:lvl1pPr>
          </a:lstStyle>
          <a:p>
            <a:fld id="{79AFBC05-7E18-4CA0-8E11-22A6686EECC4}" type="datetime1">
              <a:rPr lang="en-US" smtClean="0"/>
              <a:pPr/>
              <a:t>9/8/2014</a:t>
            </a:fld>
            <a:endParaRPr lang="en-US" dirty="0"/>
          </a:p>
        </p:txBody>
      </p:sp>
      <p:sp>
        <p:nvSpPr>
          <p:cNvPr id="4" name="Rectangle 5"/>
          <p:cNvSpPr>
            <a:spLocks noGrp="1" noChangeArrowheads="1"/>
          </p:cNvSpPr>
          <p:nvPr>
            <p:ph type="ftr" sz="quarter" idx="11"/>
            <p:custDataLst>
              <p:tags r:id="rId3"/>
            </p:custDataLst>
          </p:nvPr>
        </p:nvSpPr>
        <p:spPr>
          <a:ln/>
        </p:spPr>
        <p:txBody>
          <a:bodyPr/>
          <a:lstStyle>
            <a:lvl1pPr>
              <a:defRPr/>
            </a:lvl1pPr>
          </a:lstStyle>
          <a:p>
            <a:endParaRPr lang="en-US" dirty="0"/>
          </a:p>
        </p:txBody>
      </p:sp>
      <p:sp>
        <p:nvSpPr>
          <p:cNvPr id="5" name="Rectangle 6"/>
          <p:cNvSpPr>
            <a:spLocks noGrp="1" noChangeArrowheads="1"/>
          </p:cNvSpPr>
          <p:nvPr>
            <p:ph type="sldNum" sz="quarter" idx="12"/>
            <p:custDataLst>
              <p:tags r:id="rId4"/>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Content Placeholder 2"/>
          <p:cNvSpPr>
            <a:spLocks noGrp="1"/>
          </p:cNvSpPr>
          <p:nvPr>
            <p:ph sz="half" idx="1"/>
            <p:custDataLst>
              <p:tags r:id="rId2"/>
            </p:custDataLst>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custDataLst>
              <p:tags r:id="rId3"/>
            </p:custDataLst>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custDataLst>
              <p:tags r:id="rId4"/>
            </p:custDataLst>
          </p:nvPr>
        </p:nvSpPr>
        <p:spPr>
          <a:ln/>
        </p:spPr>
        <p:txBody>
          <a:bodyPr/>
          <a:lstStyle>
            <a:lvl1pPr>
              <a:defRPr/>
            </a:lvl1pPr>
          </a:lstStyle>
          <a:p>
            <a:fld id="{431B132A-2F43-488F-9368-5AB6D48228E0}" type="datetime1">
              <a:rPr lang="en-US" smtClean="0"/>
              <a:pPr/>
              <a:t>9/8/2014</a:t>
            </a:fld>
            <a:endParaRPr lang="en-US" dirty="0"/>
          </a:p>
        </p:txBody>
      </p:sp>
      <p:sp>
        <p:nvSpPr>
          <p:cNvPr id="6" name="Rectangle 5"/>
          <p:cNvSpPr>
            <a:spLocks noGrp="1" noChangeArrowheads="1"/>
          </p:cNvSpPr>
          <p:nvPr>
            <p:ph type="ftr" sz="quarter" idx="11"/>
            <p:custDataLst>
              <p:tags r:id="rId5"/>
            </p:custDataLst>
          </p:nvPr>
        </p:nvSpPr>
        <p:spPr>
          <a:ln/>
        </p:spPr>
        <p:txBody>
          <a:bodyPr/>
          <a:lstStyle>
            <a:lvl1pPr>
              <a:defRPr/>
            </a:lvl1pPr>
          </a:lstStyle>
          <a:p>
            <a:endParaRPr lang="en-US" dirty="0"/>
          </a:p>
        </p:txBody>
      </p:sp>
      <p:sp>
        <p:nvSpPr>
          <p:cNvPr id="7" name="Rectangle 6"/>
          <p:cNvSpPr>
            <a:spLocks noGrp="1" noChangeArrowheads="1"/>
          </p:cNvSpPr>
          <p:nvPr>
            <p:ph type="sldNum" sz="quarter" idx="12"/>
            <p:custDataLst>
              <p:tags r:id="rId6"/>
            </p:custDataLst>
          </p:nvPr>
        </p:nvSpPr>
        <p:spPr>
          <a:ln/>
        </p:spPr>
        <p:txBody>
          <a:bodyPr/>
          <a:lstStyle>
            <a:lvl1pPr>
              <a:defRPr/>
            </a:lvl1pPr>
          </a:lstStyle>
          <a:p>
            <a:fld id="{76BC63B0-F4B8-49B4-8359-70AEBB588BA6}" type="slidenum">
              <a:rPr lang="en-US" smtClean="0"/>
              <a:pPr/>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custDataLst>
              <p:tags r:id="rId1"/>
            </p:custDataLst>
          </p:nvPr>
        </p:nvSpPr>
        <p:spPr>
          <a:ln/>
        </p:spPr>
        <p:txBody>
          <a:bodyPr/>
          <a:lstStyle>
            <a:lvl1pPr>
              <a:defRPr/>
            </a:lvl1pPr>
          </a:lstStyle>
          <a:p>
            <a:fld id="{95120515-09D1-4E4B-8DEA-06C9EDF5F6B1}" type="datetime1">
              <a:rPr lang="en-US" smtClean="0"/>
              <a:pPr/>
              <a:t>9/8/2014</a:t>
            </a:fld>
            <a:endParaRPr lang="en-US" dirty="0"/>
          </a:p>
        </p:txBody>
      </p:sp>
      <p:sp>
        <p:nvSpPr>
          <p:cNvPr id="3" name="Rectangle 5"/>
          <p:cNvSpPr>
            <a:spLocks noGrp="1" noChangeArrowheads="1"/>
          </p:cNvSpPr>
          <p:nvPr>
            <p:ph type="ftr" sz="quarter" idx="11"/>
            <p:custDataLst>
              <p:tags r:id="rId2"/>
            </p:custDataLst>
          </p:nvPr>
        </p:nvSpPr>
        <p:spPr>
          <a:ln/>
        </p:spPr>
        <p:txBody>
          <a:bodyPr/>
          <a:lstStyle>
            <a:lvl1pPr>
              <a:defRPr/>
            </a:lvl1pPr>
          </a:lstStyle>
          <a:p>
            <a:endParaRPr lang="en-US" dirty="0"/>
          </a:p>
        </p:txBody>
      </p:sp>
      <p:sp>
        <p:nvSpPr>
          <p:cNvPr id="4" name="Rectangle 6"/>
          <p:cNvSpPr>
            <a:spLocks noGrp="1" noChangeArrowheads="1"/>
          </p:cNvSpPr>
          <p:nvPr>
            <p:ph type="sldNum" sz="quarter" idx="12"/>
            <p:custDataLst>
              <p:tags r:id="rId3"/>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custDataLst>
              <p:tags r:id="rId2"/>
            </p:custDataLst>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custDataLst>
              <p:tags r:id="rId3"/>
            </p:custDataLst>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custDataLst>
              <p:tags r:id="rId4"/>
            </p:custDataLst>
          </p:nvPr>
        </p:nvSpPr>
        <p:spPr>
          <a:ln/>
        </p:spPr>
        <p:txBody>
          <a:bodyPr/>
          <a:lstStyle>
            <a:lvl1pPr>
              <a:defRPr/>
            </a:lvl1pPr>
          </a:lstStyle>
          <a:p>
            <a:fld id="{9727CE63-93BE-4A0B-90DF-15CDF869881F}" type="datetime1">
              <a:rPr lang="en-US" smtClean="0"/>
              <a:pPr/>
              <a:t>9/8/2014</a:t>
            </a:fld>
            <a:endParaRPr lang="en-US" dirty="0"/>
          </a:p>
        </p:txBody>
      </p:sp>
      <p:sp>
        <p:nvSpPr>
          <p:cNvPr id="6" name="Rectangle 5"/>
          <p:cNvSpPr>
            <a:spLocks noGrp="1" noChangeArrowheads="1"/>
          </p:cNvSpPr>
          <p:nvPr>
            <p:ph type="ftr" sz="quarter" idx="11"/>
            <p:custDataLst>
              <p:tags r:id="rId5"/>
            </p:custDataLst>
          </p:nvPr>
        </p:nvSpPr>
        <p:spPr>
          <a:ln/>
        </p:spPr>
        <p:txBody>
          <a:bodyPr/>
          <a:lstStyle>
            <a:lvl1pPr>
              <a:defRPr/>
            </a:lvl1pPr>
          </a:lstStyle>
          <a:p>
            <a:endParaRPr lang="en-US" dirty="0"/>
          </a:p>
        </p:txBody>
      </p:sp>
      <p:sp>
        <p:nvSpPr>
          <p:cNvPr id="7" name="Rectangle 6"/>
          <p:cNvSpPr>
            <a:spLocks noGrp="1" noChangeArrowheads="1"/>
          </p:cNvSpPr>
          <p:nvPr>
            <p:ph type="sldNum" sz="quarter" idx="12"/>
            <p:custDataLst>
              <p:tags r:id="rId6"/>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custDataLst>
              <p:tags r:id="rId2"/>
            </p:custDataLst>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custDataLst>
              <p:tags r:id="rId3"/>
            </p:custDataLst>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custDataLst>
              <p:tags r:id="rId4"/>
            </p:custDataLst>
          </p:nvPr>
        </p:nvSpPr>
        <p:spPr>
          <a:ln/>
        </p:spPr>
        <p:txBody>
          <a:bodyPr/>
          <a:lstStyle>
            <a:lvl1pPr>
              <a:defRPr/>
            </a:lvl1pPr>
          </a:lstStyle>
          <a:p>
            <a:fld id="{C1730EF2-8EC6-49B4-99B0-8763B4E642FE}" type="datetime1">
              <a:rPr lang="en-US" smtClean="0"/>
              <a:pPr/>
              <a:t>9/8/2014</a:t>
            </a:fld>
            <a:endParaRPr lang="en-US" dirty="0"/>
          </a:p>
        </p:txBody>
      </p:sp>
      <p:sp>
        <p:nvSpPr>
          <p:cNvPr id="6" name="Rectangle 5"/>
          <p:cNvSpPr>
            <a:spLocks noGrp="1" noChangeArrowheads="1"/>
          </p:cNvSpPr>
          <p:nvPr>
            <p:ph type="ftr" sz="quarter" idx="11"/>
            <p:custDataLst>
              <p:tags r:id="rId5"/>
            </p:custDataLst>
          </p:nvPr>
        </p:nvSpPr>
        <p:spPr>
          <a:ln/>
        </p:spPr>
        <p:txBody>
          <a:bodyPr/>
          <a:lstStyle>
            <a:lvl1pPr>
              <a:defRPr/>
            </a:lvl1pPr>
          </a:lstStyle>
          <a:p>
            <a:endParaRPr lang="en-US" dirty="0"/>
          </a:p>
        </p:txBody>
      </p:sp>
      <p:sp>
        <p:nvSpPr>
          <p:cNvPr id="7" name="Rectangle 6"/>
          <p:cNvSpPr>
            <a:spLocks noGrp="1" noChangeArrowheads="1"/>
          </p:cNvSpPr>
          <p:nvPr>
            <p:ph type="sldNum" sz="quarter" idx="12"/>
            <p:custDataLst>
              <p:tags r:id="rId6"/>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Vertical Text Placeholder 2"/>
          <p:cNvSpPr>
            <a:spLocks noGrp="1"/>
          </p:cNvSpPr>
          <p:nvPr>
            <p:ph type="body" orient="vert" idx="1"/>
            <p:custDataLst>
              <p:tags r:id="rId2"/>
            </p:custDataLst>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11E41604-0C8D-47C2-B9D6-84F3AB7411EF}"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custDataLst>
              <p:tags r:id="rId2"/>
            </p:custDataLst>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DD4E06AC-FF86-4734-8008-EDA80DFF8F2F}"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custDataLst>
              <p:tags r:id="rId2"/>
            </p:custDataLst>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custDataLst>
              <p:tags r:id="rId3"/>
            </p:custDataLst>
          </p:nvPr>
        </p:nvSpPr>
        <p:spPr/>
        <p:txBody>
          <a:bodyPr/>
          <a:lstStyle/>
          <a:p>
            <a:fld id="{7D2D3E52-6D63-4BF3-8D4D-1F501661248A}" type="datetime1">
              <a:rPr lang="en-US" smtClean="0"/>
              <a:pPr/>
              <a:t>9/8/2014</a:t>
            </a:fld>
            <a:endParaRPr lang="en-US" dirty="0"/>
          </a:p>
        </p:txBody>
      </p:sp>
      <p:sp>
        <p:nvSpPr>
          <p:cNvPr id="5" name="Footer Placeholder 4"/>
          <p:cNvSpPr>
            <a:spLocks noGrp="1"/>
          </p:cNvSpPr>
          <p:nvPr>
            <p:ph type="ftr" sz="quarter" idx="11"/>
            <p:custDataLst>
              <p:tags r:id="rId4"/>
            </p:custDataLst>
          </p:nvPr>
        </p:nvSpPr>
        <p:spPr/>
        <p:txBody>
          <a:bodyPr/>
          <a:lstStyle/>
          <a:p>
            <a:endParaRPr lang="en-US" dirty="0"/>
          </a:p>
        </p:txBody>
      </p:sp>
      <p:sp>
        <p:nvSpPr>
          <p:cNvPr id="6" name="Slide Number Placeholder 5"/>
          <p:cNvSpPr>
            <a:spLocks noGrp="1"/>
          </p:cNvSpPr>
          <p:nvPr>
            <p:ph type="sldNum" sz="quarter" idx="12"/>
            <p:custDataLst>
              <p:tags r:id="rId5"/>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Content Placeholder 2"/>
          <p:cNvSpPr>
            <a:spLocks noGrp="1"/>
          </p:cNvSpPr>
          <p:nvPr>
            <p:ph idx="1"/>
            <p:custDataLst>
              <p:tags r:id="rId2"/>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custDataLst>
              <p:tags r:id="rId3"/>
            </p:custDataLst>
          </p:nvPr>
        </p:nvSpPr>
        <p:spPr/>
        <p:txBody>
          <a:bodyPr/>
          <a:lstStyle/>
          <a:p>
            <a:fld id="{8B8B0E43-5913-48EA-B44E-9AF0A1C83291}" type="datetime1">
              <a:rPr lang="en-US" smtClean="0"/>
              <a:pPr/>
              <a:t>9/8/2014</a:t>
            </a:fld>
            <a:endParaRPr lang="en-US" dirty="0"/>
          </a:p>
        </p:txBody>
      </p:sp>
      <p:sp>
        <p:nvSpPr>
          <p:cNvPr id="5" name="Footer Placeholder 4"/>
          <p:cNvSpPr>
            <a:spLocks noGrp="1"/>
          </p:cNvSpPr>
          <p:nvPr>
            <p:ph type="ftr" sz="quarter" idx="11"/>
            <p:custDataLst>
              <p:tags r:id="rId4"/>
            </p:custDataLst>
          </p:nvPr>
        </p:nvSpPr>
        <p:spPr/>
        <p:txBody>
          <a:bodyPr/>
          <a:lstStyle/>
          <a:p>
            <a:endParaRPr lang="en-US" dirty="0"/>
          </a:p>
        </p:txBody>
      </p:sp>
      <p:sp>
        <p:nvSpPr>
          <p:cNvPr id="6" name="Slide Number Placeholder 5"/>
          <p:cNvSpPr>
            <a:spLocks noGrp="1"/>
          </p:cNvSpPr>
          <p:nvPr>
            <p:ph type="sldNum" sz="quarter" idx="12"/>
            <p:custDataLst>
              <p:tags r:id="rId5"/>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custDataLst>
              <p:tags r:id="rId3"/>
            </p:custDataLst>
          </p:nvPr>
        </p:nvSpPr>
        <p:spPr/>
        <p:txBody>
          <a:bodyPr/>
          <a:lstStyle/>
          <a:p>
            <a:fld id="{97E9398C-013F-422D-8A27-39743098D005}" type="datetime1">
              <a:rPr lang="en-US" smtClean="0"/>
              <a:pPr/>
              <a:t>9/8/2014</a:t>
            </a:fld>
            <a:endParaRPr lang="en-US" dirty="0"/>
          </a:p>
        </p:txBody>
      </p:sp>
      <p:sp>
        <p:nvSpPr>
          <p:cNvPr id="5" name="Footer Placeholder 4"/>
          <p:cNvSpPr>
            <a:spLocks noGrp="1"/>
          </p:cNvSpPr>
          <p:nvPr>
            <p:ph type="ftr" sz="quarter" idx="11"/>
            <p:custDataLst>
              <p:tags r:id="rId4"/>
            </p:custDataLst>
          </p:nvPr>
        </p:nvSpPr>
        <p:spPr/>
        <p:txBody>
          <a:bodyPr/>
          <a:lstStyle/>
          <a:p>
            <a:endParaRPr lang="en-US" dirty="0"/>
          </a:p>
        </p:txBody>
      </p:sp>
      <p:sp>
        <p:nvSpPr>
          <p:cNvPr id="6" name="Slide Number Placeholder 5"/>
          <p:cNvSpPr>
            <a:spLocks noGrp="1"/>
          </p:cNvSpPr>
          <p:nvPr>
            <p:ph type="sldNum" sz="quarter" idx="12"/>
            <p:custDataLst>
              <p:tags r:id="rId5"/>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Content Placeholder 2"/>
          <p:cNvSpPr>
            <a:spLocks noGrp="1"/>
          </p:cNvSpPr>
          <p:nvPr>
            <p:ph sz="half" idx="1"/>
            <p:custDataLst>
              <p:tags r:id="rId2"/>
            </p:custDataLst>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custDataLst>
              <p:tags r:id="rId3"/>
            </p:custDataLst>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custDataLst>
              <p:tags r:id="rId4"/>
            </p:custDataLst>
          </p:nvPr>
        </p:nvSpPr>
        <p:spPr/>
        <p:txBody>
          <a:bodyPr/>
          <a:lstStyle/>
          <a:p>
            <a:fld id="{31C23742-7644-4D81-BA43-49D8FB0DE36A}" type="datetime1">
              <a:rPr lang="en-US" smtClean="0"/>
              <a:pPr/>
              <a:t>9/8/2014</a:t>
            </a:fld>
            <a:endParaRPr lang="en-US" dirty="0"/>
          </a:p>
        </p:txBody>
      </p:sp>
      <p:sp>
        <p:nvSpPr>
          <p:cNvPr id="6" name="Footer Placeholder 5"/>
          <p:cNvSpPr>
            <a:spLocks noGrp="1"/>
          </p:cNvSpPr>
          <p:nvPr>
            <p:ph type="ftr" sz="quarter" idx="11"/>
            <p:custDataLst>
              <p:tags r:id="rId5"/>
            </p:custDataLst>
          </p:nvPr>
        </p:nvSpPr>
        <p:spPr/>
        <p:txBody>
          <a:bodyPr/>
          <a:lstStyle/>
          <a:p>
            <a:endParaRPr lang="en-US" dirty="0"/>
          </a:p>
        </p:txBody>
      </p:sp>
      <p:sp>
        <p:nvSpPr>
          <p:cNvPr id="7" name="Slide Number Placeholder 6"/>
          <p:cNvSpPr>
            <a:spLocks noGrp="1"/>
          </p:cNvSpPr>
          <p:nvPr>
            <p:ph type="sldNum" sz="quarter" idx="12"/>
            <p:custDataLst>
              <p:tags r:id="rId6"/>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custDataLst>
              <p:tags r:id="rId3"/>
            </p:custDataLst>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custDataLst>
              <p:tags r:id="rId4"/>
            </p:custDataLst>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custDataLst>
              <p:tags r:id="rId5"/>
            </p:custDataLst>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custDataLst>
              <p:tags r:id="rId6"/>
            </p:custDataLst>
          </p:nvPr>
        </p:nvSpPr>
        <p:spPr/>
        <p:txBody>
          <a:bodyPr/>
          <a:lstStyle/>
          <a:p>
            <a:fld id="{E194F3AF-250B-4F82-887A-624253B0284E}" type="datetime1">
              <a:rPr lang="en-US" smtClean="0"/>
              <a:pPr/>
              <a:t>9/8/2014</a:t>
            </a:fld>
            <a:endParaRPr lang="en-US" dirty="0"/>
          </a:p>
        </p:txBody>
      </p:sp>
      <p:sp>
        <p:nvSpPr>
          <p:cNvPr id="8" name="Footer Placeholder 7"/>
          <p:cNvSpPr>
            <a:spLocks noGrp="1"/>
          </p:cNvSpPr>
          <p:nvPr>
            <p:ph type="ftr" sz="quarter" idx="11"/>
            <p:custDataLst>
              <p:tags r:id="rId7"/>
            </p:custDataLst>
          </p:nvPr>
        </p:nvSpPr>
        <p:spPr/>
        <p:txBody>
          <a:bodyPr/>
          <a:lstStyle/>
          <a:p>
            <a:endParaRPr lang="en-US" dirty="0"/>
          </a:p>
        </p:txBody>
      </p:sp>
      <p:sp>
        <p:nvSpPr>
          <p:cNvPr id="9" name="Slide Number Placeholder 8"/>
          <p:cNvSpPr>
            <a:spLocks noGrp="1"/>
          </p:cNvSpPr>
          <p:nvPr>
            <p:ph type="sldNum" sz="quarter" idx="12"/>
            <p:custDataLst>
              <p:tags r:id="rId8"/>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custDataLst>
              <p:tags r:id="rId3"/>
            </p:custDataLst>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custDataLst>
              <p:tags r:id="rId4"/>
            </p:custDataLst>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custDataLst>
              <p:tags r:id="rId5"/>
            </p:custDataLst>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custDataLst>
              <p:tags r:id="rId6"/>
            </p:custDataLst>
          </p:nvPr>
        </p:nvSpPr>
        <p:spPr>
          <a:ln/>
        </p:spPr>
        <p:txBody>
          <a:bodyPr/>
          <a:lstStyle>
            <a:lvl1pPr>
              <a:defRPr/>
            </a:lvl1pPr>
          </a:lstStyle>
          <a:p>
            <a:fld id="{74FD78A5-977B-4CB1-95D4-563BE5380430}" type="datetime1">
              <a:rPr lang="en-US" smtClean="0"/>
              <a:pPr/>
              <a:t>9/8/2014</a:t>
            </a:fld>
            <a:endParaRPr lang="en-US" dirty="0"/>
          </a:p>
        </p:txBody>
      </p:sp>
      <p:sp>
        <p:nvSpPr>
          <p:cNvPr id="8" name="Rectangle 5"/>
          <p:cNvSpPr>
            <a:spLocks noGrp="1" noChangeArrowheads="1"/>
          </p:cNvSpPr>
          <p:nvPr>
            <p:ph type="ftr" sz="quarter" idx="11"/>
            <p:custDataLst>
              <p:tags r:id="rId7"/>
            </p:custDataLst>
          </p:nvPr>
        </p:nvSpPr>
        <p:spPr>
          <a:ln/>
        </p:spPr>
        <p:txBody>
          <a:bodyPr/>
          <a:lstStyle>
            <a:lvl1pPr>
              <a:defRPr/>
            </a:lvl1pPr>
          </a:lstStyle>
          <a:p>
            <a:endParaRPr lang="en-US" dirty="0"/>
          </a:p>
        </p:txBody>
      </p:sp>
      <p:sp>
        <p:nvSpPr>
          <p:cNvPr id="9" name="Rectangle 6"/>
          <p:cNvSpPr>
            <a:spLocks noGrp="1" noChangeArrowheads="1"/>
          </p:cNvSpPr>
          <p:nvPr>
            <p:ph type="sldNum" sz="quarter" idx="12"/>
            <p:custDataLst>
              <p:tags r:id="rId8"/>
            </p:custDataLst>
          </p:nvPr>
        </p:nvSpPr>
        <p:spPr>
          <a:ln/>
        </p:spPr>
        <p:txBody>
          <a:bodyPr/>
          <a:lstStyle>
            <a:lvl1pPr>
              <a:defRPr/>
            </a:lvl1pPr>
          </a:lstStyle>
          <a:p>
            <a:fld id="{76BC63B0-F4B8-49B4-8359-70AEBB588BA6}" type="slidenum">
              <a:rPr lang="en-US" smtClean="0"/>
              <a:pPr/>
              <a:t>‹#›</a:t>
            </a:fld>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Date Placeholder 2"/>
          <p:cNvSpPr>
            <a:spLocks noGrp="1"/>
          </p:cNvSpPr>
          <p:nvPr>
            <p:ph type="dt" sz="half" idx="10"/>
            <p:custDataLst>
              <p:tags r:id="rId2"/>
            </p:custDataLst>
          </p:nvPr>
        </p:nvSpPr>
        <p:spPr/>
        <p:txBody>
          <a:bodyPr/>
          <a:lstStyle/>
          <a:p>
            <a:fld id="{CA3344B0-06C2-44A3-A605-6D1376CABED1}" type="datetime1">
              <a:rPr lang="en-US" smtClean="0"/>
              <a:pPr/>
              <a:t>9/8/2014</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custDataLst>
              <p:tags r:id="rId1"/>
            </p:custDataLst>
          </p:nvPr>
        </p:nvSpPr>
        <p:spPr/>
        <p:txBody>
          <a:bodyPr/>
          <a:lstStyle/>
          <a:p>
            <a:fld id="{4FAA4EE8-F5AF-4FA7-8B8B-CE36279A84FF}" type="datetime1">
              <a:rPr lang="en-US" smtClean="0"/>
              <a:pPr/>
              <a:t>9/8/2014</a:t>
            </a:fld>
            <a:endParaRPr lang="en-US" dirty="0"/>
          </a:p>
        </p:txBody>
      </p:sp>
      <p:sp>
        <p:nvSpPr>
          <p:cNvPr id="3" name="Footer Placeholder 2"/>
          <p:cNvSpPr>
            <a:spLocks noGrp="1"/>
          </p:cNvSpPr>
          <p:nvPr>
            <p:ph type="ftr" sz="quarter" idx="11"/>
            <p:custDataLst>
              <p:tags r:id="rId2"/>
            </p:custDataLst>
          </p:nvPr>
        </p:nvSpPr>
        <p:spPr/>
        <p:txBody>
          <a:bodyPr/>
          <a:lstStyle/>
          <a:p>
            <a:endParaRPr lang="en-US" dirty="0"/>
          </a:p>
        </p:txBody>
      </p:sp>
      <p:sp>
        <p:nvSpPr>
          <p:cNvPr id="4" name="Slide Number Placeholder 3"/>
          <p:cNvSpPr>
            <a:spLocks noGrp="1"/>
          </p:cNvSpPr>
          <p:nvPr>
            <p:ph type="sldNum" sz="quarter" idx="12"/>
            <p:custDataLst>
              <p:tags r:id="rId3"/>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custDataLst>
              <p:tags r:id="rId2"/>
            </p:custDataLst>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custDataLst>
              <p:tags r:id="rId3"/>
            </p:custDataLst>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p>
            <a:fld id="{1BDE2165-DD67-4354-9AFD-80E60B3B32AD}" type="datetime1">
              <a:rPr lang="en-US" smtClean="0"/>
              <a:pPr/>
              <a:t>9/8/2014</a:t>
            </a:fld>
            <a:endParaRPr lang="en-US" dirty="0"/>
          </a:p>
        </p:txBody>
      </p:sp>
      <p:sp>
        <p:nvSpPr>
          <p:cNvPr id="6" name="Footer Placeholder 5"/>
          <p:cNvSpPr>
            <a:spLocks noGrp="1"/>
          </p:cNvSpPr>
          <p:nvPr>
            <p:ph type="ftr" sz="quarter" idx="11"/>
            <p:custDataLst>
              <p:tags r:id="rId5"/>
            </p:custDataLst>
          </p:nvPr>
        </p:nvSpPr>
        <p:spPr/>
        <p:txBody>
          <a:bodyPr/>
          <a:lstStyle/>
          <a:p>
            <a:endParaRPr lang="en-US" dirty="0"/>
          </a:p>
        </p:txBody>
      </p:sp>
      <p:sp>
        <p:nvSpPr>
          <p:cNvPr id="7" name="Slide Number Placeholder 6"/>
          <p:cNvSpPr>
            <a:spLocks noGrp="1"/>
          </p:cNvSpPr>
          <p:nvPr>
            <p:ph type="sldNum" sz="quarter" idx="12"/>
            <p:custDataLst>
              <p:tags r:id="rId6"/>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custDataLst>
              <p:tags r:id="rId2"/>
            </p:custDataLst>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custDataLst>
              <p:tags r:id="rId3"/>
            </p:custDataLst>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p>
            <a:fld id="{2D7A1386-4E06-4C48-B28A-DBDE8B437B11}" type="datetime1">
              <a:rPr lang="en-US" smtClean="0"/>
              <a:pPr/>
              <a:t>9/8/2014</a:t>
            </a:fld>
            <a:endParaRPr lang="en-US" dirty="0"/>
          </a:p>
        </p:txBody>
      </p:sp>
      <p:sp>
        <p:nvSpPr>
          <p:cNvPr id="6" name="Footer Placeholder 5"/>
          <p:cNvSpPr>
            <a:spLocks noGrp="1"/>
          </p:cNvSpPr>
          <p:nvPr>
            <p:ph type="ftr" sz="quarter" idx="11"/>
            <p:custDataLst>
              <p:tags r:id="rId5"/>
            </p:custDataLst>
          </p:nvPr>
        </p:nvSpPr>
        <p:spPr/>
        <p:txBody>
          <a:bodyPr/>
          <a:lstStyle/>
          <a:p>
            <a:endParaRPr lang="en-US" dirty="0"/>
          </a:p>
        </p:txBody>
      </p:sp>
      <p:sp>
        <p:nvSpPr>
          <p:cNvPr id="7" name="Slide Number Placeholder 6"/>
          <p:cNvSpPr>
            <a:spLocks noGrp="1"/>
          </p:cNvSpPr>
          <p:nvPr>
            <p:ph type="sldNum" sz="quarter" idx="12"/>
            <p:custDataLst>
              <p:tags r:id="rId6"/>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Vertical Text Placeholder 2"/>
          <p:cNvSpPr>
            <a:spLocks noGrp="1"/>
          </p:cNvSpPr>
          <p:nvPr>
            <p:ph type="body" orient="vert" idx="1"/>
            <p:custDataLst>
              <p:tags r:id="rId2"/>
            </p:custDataLst>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custDataLst>
              <p:tags r:id="rId3"/>
            </p:custDataLst>
          </p:nvPr>
        </p:nvSpPr>
        <p:spPr/>
        <p:txBody>
          <a:bodyPr/>
          <a:lstStyle/>
          <a:p>
            <a:fld id="{44BB8020-BB06-49A5-A19F-CB97DBC3E96E}" type="datetime1">
              <a:rPr lang="en-US" smtClean="0"/>
              <a:pPr/>
              <a:t>9/8/2014</a:t>
            </a:fld>
            <a:endParaRPr lang="en-US" dirty="0"/>
          </a:p>
        </p:txBody>
      </p:sp>
      <p:sp>
        <p:nvSpPr>
          <p:cNvPr id="5" name="Footer Placeholder 4"/>
          <p:cNvSpPr>
            <a:spLocks noGrp="1"/>
          </p:cNvSpPr>
          <p:nvPr>
            <p:ph type="ftr" sz="quarter" idx="11"/>
            <p:custDataLst>
              <p:tags r:id="rId4"/>
            </p:custDataLst>
          </p:nvPr>
        </p:nvSpPr>
        <p:spPr/>
        <p:txBody>
          <a:bodyPr/>
          <a:lstStyle/>
          <a:p>
            <a:endParaRPr lang="en-US" dirty="0"/>
          </a:p>
        </p:txBody>
      </p:sp>
      <p:sp>
        <p:nvSpPr>
          <p:cNvPr id="6" name="Slide Number Placeholder 5"/>
          <p:cNvSpPr>
            <a:spLocks noGrp="1"/>
          </p:cNvSpPr>
          <p:nvPr>
            <p:ph type="sldNum" sz="quarter" idx="12"/>
            <p:custDataLst>
              <p:tags r:id="rId5"/>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custDataLst>
              <p:tags r:id="rId2"/>
            </p:custDataLst>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custDataLst>
              <p:tags r:id="rId3"/>
            </p:custDataLst>
          </p:nvPr>
        </p:nvSpPr>
        <p:spPr/>
        <p:txBody>
          <a:bodyPr/>
          <a:lstStyle/>
          <a:p>
            <a:fld id="{4654BD5B-B9DF-4973-8AC2-E308B7A7808B}" type="datetime1">
              <a:rPr lang="en-US" smtClean="0"/>
              <a:pPr/>
              <a:t>9/8/2014</a:t>
            </a:fld>
            <a:endParaRPr lang="en-US" dirty="0"/>
          </a:p>
        </p:txBody>
      </p:sp>
      <p:sp>
        <p:nvSpPr>
          <p:cNvPr id="5" name="Footer Placeholder 4"/>
          <p:cNvSpPr>
            <a:spLocks noGrp="1"/>
          </p:cNvSpPr>
          <p:nvPr>
            <p:ph type="ftr" sz="quarter" idx="11"/>
            <p:custDataLst>
              <p:tags r:id="rId4"/>
            </p:custDataLst>
          </p:nvPr>
        </p:nvSpPr>
        <p:spPr/>
        <p:txBody>
          <a:bodyPr/>
          <a:lstStyle/>
          <a:p>
            <a:endParaRPr lang="en-US" dirty="0"/>
          </a:p>
        </p:txBody>
      </p:sp>
      <p:sp>
        <p:nvSpPr>
          <p:cNvPr id="6" name="Slide Number Placeholder 5"/>
          <p:cNvSpPr>
            <a:spLocks noGrp="1"/>
          </p:cNvSpPr>
          <p:nvPr>
            <p:ph type="sldNum" sz="quarter" idx="12"/>
            <p:custDataLst>
              <p:tags r:id="rId5"/>
            </p:custDataLst>
          </p:nvPr>
        </p:nvSpPr>
        <p:spPr/>
        <p:txBody>
          <a:bodyPr/>
          <a:lstStyle/>
          <a:p>
            <a:fld id="{3F4D88C3-2A64-4471-9032-52708195E4A0}" type="slidenum">
              <a:rPr lang="en-US" smtClean="0"/>
              <a:pPr/>
              <a:t>‹#›</a:t>
            </a:fld>
            <a:endParaRPr lang="en-US"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custDataLst>
              <p:tags r:id="rId2"/>
            </p:custDataLst>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D2E8D7ED-AEBC-498B-BFA7-CE034E40D71F}"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Content Placeholder 2"/>
          <p:cNvSpPr>
            <a:spLocks noGrp="1"/>
          </p:cNvSpPr>
          <p:nvPr>
            <p:ph idx="1"/>
            <p:custDataLst>
              <p:tags r:id="rId2"/>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BB466175-DF03-4942-9B34-72469AF1BD6C}"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E5D04E15-0C7E-4E56-9EC4-A7BB76638ABC}"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Content Placeholder 2"/>
          <p:cNvSpPr>
            <a:spLocks noGrp="1"/>
          </p:cNvSpPr>
          <p:nvPr>
            <p:ph sz="half" idx="1"/>
            <p:custDataLst>
              <p:tags r:id="rId2"/>
            </p:custDataLst>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custDataLst>
              <p:tags r:id="rId3"/>
            </p:custDataLst>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custDataLst>
              <p:tags r:id="rId4"/>
            </p:custDataLst>
          </p:nvPr>
        </p:nvSpPr>
        <p:spPr>
          <a:ln/>
        </p:spPr>
        <p:txBody>
          <a:bodyPr/>
          <a:lstStyle>
            <a:lvl1pPr>
              <a:defRPr/>
            </a:lvl1pPr>
          </a:lstStyle>
          <a:p>
            <a:fld id="{B6D268F4-D634-49EC-831B-A6576C1E961F}" type="datetime1">
              <a:rPr lang="en-US" smtClean="0"/>
              <a:pPr/>
              <a:t>9/8/2014</a:t>
            </a:fld>
            <a:endParaRPr lang="en-US" dirty="0"/>
          </a:p>
        </p:txBody>
      </p:sp>
      <p:sp>
        <p:nvSpPr>
          <p:cNvPr id="6" name="Rectangle 5"/>
          <p:cNvSpPr>
            <a:spLocks noGrp="1" noChangeArrowheads="1"/>
          </p:cNvSpPr>
          <p:nvPr>
            <p:ph type="ftr" sz="quarter" idx="11"/>
            <p:custDataLst>
              <p:tags r:id="rId5"/>
            </p:custDataLst>
          </p:nvPr>
        </p:nvSpPr>
        <p:spPr>
          <a:ln/>
        </p:spPr>
        <p:txBody>
          <a:bodyPr/>
          <a:lstStyle>
            <a:lvl1pPr>
              <a:defRPr/>
            </a:lvl1pPr>
          </a:lstStyle>
          <a:p>
            <a:endParaRPr lang="en-US" dirty="0"/>
          </a:p>
        </p:txBody>
      </p:sp>
      <p:sp>
        <p:nvSpPr>
          <p:cNvPr id="7" name="Rectangle 6"/>
          <p:cNvSpPr>
            <a:spLocks noGrp="1" noChangeArrowheads="1"/>
          </p:cNvSpPr>
          <p:nvPr>
            <p:ph type="sldNum" sz="quarter" idx="12"/>
            <p:custDataLst>
              <p:tags r:id="rId6"/>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Rectangle 4"/>
          <p:cNvSpPr>
            <a:spLocks noGrp="1" noChangeArrowheads="1"/>
          </p:cNvSpPr>
          <p:nvPr>
            <p:ph type="dt" sz="half" idx="10"/>
            <p:custDataLst>
              <p:tags r:id="rId2"/>
            </p:custDataLst>
          </p:nvPr>
        </p:nvSpPr>
        <p:spPr>
          <a:ln/>
        </p:spPr>
        <p:txBody>
          <a:bodyPr/>
          <a:lstStyle>
            <a:lvl1pPr>
              <a:defRPr/>
            </a:lvl1pPr>
          </a:lstStyle>
          <a:p>
            <a:fld id="{A4B020AF-BF01-4A56-87E8-0B395AA0F064}" type="datetime1">
              <a:rPr lang="en-US" smtClean="0"/>
              <a:pPr/>
              <a:t>9/8/2014</a:t>
            </a:fld>
            <a:endParaRPr lang="en-US" dirty="0"/>
          </a:p>
        </p:txBody>
      </p:sp>
      <p:sp>
        <p:nvSpPr>
          <p:cNvPr id="4" name="Rectangle 5"/>
          <p:cNvSpPr>
            <a:spLocks noGrp="1" noChangeArrowheads="1"/>
          </p:cNvSpPr>
          <p:nvPr>
            <p:ph type="ftr" sz="quarter" idx="11"/>
            <p:custDataLst>
              <p:tags r:id="rId3"/>
            </p:custDataLst>
          </p:nvPr>
        </p:nvSpPr>
        <p:spPr>
          <a:ln/>
        </p:spPr>
        <p:txBody>
          <a:bodyPr/>
          <a:lstStyle>
            <a:lvl1pPr>
              <a:defRPr/>
            </a:lvl1pPr>
          </a:lstStyle>
          <a:p>
            <a:endParaRPr lang="en-US" dirty="0"/>
          </a:p>
        </p:txBody>
      </p:sp>
      <p:sp>
        <p:nvSpPr>
          <p:cNvPr id="5" name="Rectangle 6"/>
          <p:cNvSpPr>
            <a:spLocks noGrp="1" noChangeArrowheads="1"/>
          </p:cNvSpPr>
          <p:nvPr>
            <p:ph type="sldNum" sz="quarter" idx="12"/>
            <p:custDataLst>
              <p:tags r:id="rId4"/>
            </p:custDataLst>
          </p:nvPr>
        </p:nvSpPr>
        <p:spPr>
          <a:ln/>
        </p:spPr>
        <p:txBody>
          <a:bodyPr/>
          <a:lstStyle>
            <a:lvl1pPr>
              <a:defRPr/>
            </a:lvl1pPr>
          </a:lstStyle>
          <a:p>
            <a:fld id="{76BC63B0-F4B8-49B4-8359-70AEBB588BA6}" type="slidenum">
              <a:rPr lang="en-US" smtClean="0"/>
              <a:pPr/>
              <a:t>‹#›</a:t>
            </a:fld>
            <a:endParaRPr lang="en-US"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custDataLst>
              <p:tags r:id="rId3"/>
            </p:custDataLst>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custDataLst>
              <p:tags r:id="rId4"/>
            </p:custDataLst>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custDataLst>
              <p:tags r:id="rId5"/>
            </p:custDataLst>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custDataLst>
              <p:tags r:id="rId6"/>
            </p:custDataLst>
          </p:nvPr>
        </p:nvSpPr>
        <p:spPr>
          <a:ln/>
        </p:spPr>
        <p:txBody>
          <a:bodyPr/>
          <a:lstStyle>
            <a:lvl1pPr>
              <a:defRPr/>
            </a:lvl1pPr>
          </a:lstStyle>
          <a:p>
            <a:fld id="{E47B6AF0-98D3-47CA-8678-668255D33247}" type="datetime1">
              <a:rPr lang="en-US" smtClean="0"/>
              <a:pPr/>
              <a:t>9/8/2014</a:t>
            </a:fld>
            <a:endParaRPr lang="en-US" dirty="0"/>
          </a:p>
        </p:txBody>
      </p:sp>
      <p:sp>
        <p:nvSpPr>
          <p:cNvPr id="8" name="Rectangle 5"/>
          <p:cNvSpPr>
            <a:spLocks noGrp="1" noChangeArrowheads="1"/>
          </p:cNvSpPr>
          <p:nvPr>
            <p:ph type="ftr" sz="quarter" idx="11"/>
            <p:custDataLst>
              <p:tags r:id="rId7"/>
            </p:custDataLst>
          </p:nvPr>
        </p:nvSpPr>
        <p:spPr>
          <a:ln/>
        </p:spPr>
        <p:txBody>
          <a:bodyPr/>
          <a:lstStyle>
            <a:lvl1pPr>
              <a:defRPr/>
            </a:lvl1pPr>
          </a:lstStyle>
          <a:p>
            <a:endParaRPr lang="en-US" dirty="0"/>
          </a:p>
        </p:txBody>
      </p:sp>
      <p:sp>
        <p:nvSpPr>
          <p:cNvPr id="9" name="Rectangle 6"/>
          <p:cNvSpPr>
            <a:spLocks noGrp="1" noChangeArrowheads="1"/>
          </p:cNvSpPr>
          <p:nvPr>
            <p:ph type="sldNum" sz="quarter" idx="12"/>
            <p:custDataLst>
              <p:tags r:id="rId8"/>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Rectangle 4"/>
          <p:cNvSpPr>
            <a:spLocks noGrp="1" noChangeArrowheads="1"/>
          </p:cNvSpPr>
          <p:nvPr>
            <p:ph type="dt" sz="half" idx="10"/>
            <p:custDataLst>
              <p:tags r:id="rId2"/>
            </p:custDataLst>
          </p:nvPr>
        </p:nvSpPr>
        <p:spPr>
          <a:ln/>
        </p:spPr>
        <p:txBody>
          <a:bodyPr/>
          <a:lstStyle>
            <a:lvl1pPr>
              <a:defRPr/>
            </a:lvl1pPr>
          </a:lstStyle>
          <a:p>
            <a:fld id="{CD02BF89-73F2-4DCB-B465-992EF6574E0A}" type="datetime1">
              <a:rPr lang="en-US" smtClean="0"/>
              <a:pPr/>
              <a:t>9/8/2014</a:t>
            </a:fld>
            <a:endParaRPr lang="en-US" dirty="0"/>
          </a:p>
        </p:txBody>
      </p:sp>
      <p:sp>
        <p:nvSpPr>
          <p:cNvPr id="4" name="Rectangle 5"/>
          <p:cNvSpPr>
            <a:spLocks noGrp="1" noChangeArrowheads="1"/>
          </p:cNvSpPr>
          <p:nvPr>
            <p:ph type="ftr" sz="quarter" idx="11"/>
            <p:custDataLst>
              <p:tags r:id="rId3"/>
            </p:custDataLst>
          </p:nvPr>
        </p:nvSpPr>
        <p:spPr>
          <a:ln/>
        </p:spPr>
        <p:txBody>
          <a:bodyPr/>
          <a:lstStyle>
            <a:lvl1pPr>
              <a:defRPr/>
            </a:lvl1pPr>
          </a:lstStyle>
          <a:p>
            <a:endParaRPr lang="en-US" dirty="0"/>
          </a:p>
        </p:txBody>
      </p:sp>
      <p:sp>
        <p:nvSpPr>
          <p:cNvPr id="5" name="Rectangle 6"/>
          <p:cNvSpPr>
            <a:spLocks noGrp="1" noChangeArrowheads="1"/>
          </p:cNvSpPr>
          <p:nvPr>
            <p:ph type="sldNum" sz="quarter" idx="12"/>
            <p:custDataLst>
              <p:tags r:id="rId4"/>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custDataLst>
              <p:tags r:id="rId1"/>
            </p:custDataLst>
          </p:nvPr>
        </p:nvSpPr>
        <p:spPr>
          <a:ln/>
        </p:spPr>
        <p:txBody>
          <a:bodyPr/>
          <a:lstStyle>
            <a:lvl1pPr>
              <a:defRPr/>
            </a:lvl1pPr>
          </a:lstStyle>
          <a:p>
            <a:fld id="{E2CF6758-9D45-4D94-8735-282CA2DA6287}" type="datetime1">
              <a:rPr lang="en-US" smtClean="0"/>
              <a:pPr/>
              <a:t>9/8/2014</a:t>
            </a:fld>
            <a:endParaRPr lang="en-US" dirty="0"/>
          </a:p>
        </p:txBody>
      </p:sp>
      <p:sp>
        <p:nvSpPr>
          <p:cNvPr id="3" name="Rectangle 5"/>
          <p:cNvSpPr>
            <a:spLocks noGrp="1" noChangeArrowheads="1"/>
          </p:cNvSpPr>
          <p:nvPr>
            <p:ph type="ftr" sz="quarter" idx="11"/>
            <p:custDataLst>
              <p:tags r:id="rId2"/>
            </p:custDataLst>
          </p:nvPr>
        </p:nvSpPr>
        <p:spPr>
          <a:ln/>
        </p:spPr>
        <p:txBody>
          <a:bodyPr/>
          <a:lstStyle>
            <a:lvl1pPr>
              <a:defRPr/>
            </a:lvl1pPr>
          </a:lstStyle>
          <a:p>
            <a:endParaRPr lang="en-US" dirty="0"/>
          </a:p>
        </p:txBody>
      </p:sp>
      <p:sp>
        <p:nvSpPr>
          <p:cNvPr id="4" name="Rectangle 6"/>
          <p:cNvSpPr>
            <a:spLocks noGrp="1" noChangeArrowheads="1"/>
          </p:cNvSpPr>
          <p:nvPr>
            <p:ph type="sldNum" sz="quarter" idx="12"/>
            <p:custDataLst>
              <p:tags r:id="rId3"/>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custDataLst>
              <p:tags r:id="rId2"/>
            </p:custDataLst>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custDataLst>
              <p:tags r:id="rId3"/>
            </p:custDataLst>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custDataLst>
              <p:tags r:id="rId4"/>
            </p:custDataLst>
          </p:nvPr>
        </p:nvSpPr>
        <p:spPr>
          <a:ln/>
        </p:spPr>
        <p:txBody>
          <a:bodyPr/>
          <a:lstStyle>
            <a:lvl1pPr>
              <a:defRPr/>
            </a:lvl1pPr>
          </a:lstStyle>
          <a:p>
            <a:fld id="{E4F9D8C9-176E-436F-B10D-CF53DC6AEA27}" type="datetime1">
              <a:rPr lang="en-US" smtClean="0"/>
              <a:pPr/>
              <a:t>9/8/2014</a:t>
            </a:fld>
            <a:endParaRPr lang="en-US" dirty="0"/>
          </a:p>
        </p:txBody>
      </p:sp>
      <p:sp>
        <p:nvSpPr>
          <p:cNvPr id="6" name="Rectangle 5"/>
          <p:cNvSpPr>
            <a:spLocks noGrp="1" noChangeArrowheads="1"/>
          </p:cNvSpPr>
          <p:nvPr>
            <p:ph type="ftr" sz="quarter" idx="11"/>
            <p:custDataLst>
              <p:tags r:id="rId5"/>
            </p:custDataLst>
          </p:nvPr>
        </p:nvSpPr>
        <p:spPr>
          <a:ln/>
        </p:spPr>
        <p:txBody>
          <a:bodyPr/>
          <a:lstStyle>
            <a:lvl1pPr>
              <a:defRPr/>
            </a:lvl1pPr>
          </a:lstStyle>
          <a:p>
            <a:endParaRPr lang="en-US" dirty="0"/>
          </a:p>
        </p:txBody>
      </p:sp>
      <p:sp>
        <p:nvSpPr>
          <p:cNvPr id="7" name="Rectangle 6"/>
          <p:cNvSpPr>
            <a:spLocks noGrp="1" noChangeArrowheads="1"/>
          </p:cNvSpPr>
          <p:nvPr>
            <p:ph type="sldNum" sz="quarter" idx="12"/>
            <p:custDataLst>
              <p:tags r:id="rId6"/>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custDataLst>
              <p:tags r:id="rId2"/>
            </p:custDataLst>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custDataLst>
              <p:tags r:id="rId3"/>
            </p:custDataLst>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custDataLst>
              <p:tags r:id="rId4"/>
            </p:custDataLst>
          </p:nvPr>
        </p:nvSpPr>
        <p:spPr>
          <a:ln/>
        </p:spPr>
        <p:txBody>
          <a:bodyPr/>
          <a:lstStyle>
            <a:lvl1pPr>
              <a:defRPr/>
            </a:lvl1pPr>
          </a:lstStyle>
          <a:p>
            <a:fld id="{37B2A186-6267-406C-BEF4-776DAFAECF24}" type="datetime1">
              <a:rPr lang="en-US" smtClean="0"/>
              <a:pPr/>
              <a:t>9/8/2014</a:t>
            </a:fld>
            <a:endParaRPr lang="en-US" dirty="0"/>
          </a:p>
        </p:txBody>
      </p:sp>
      <p:sp>
        <p:nvSpPr>
          <p:cNvPr id="6" name="Rectangle 5"/>
          <p:cNvSpPr>
            <a:spLocks noGrp="1" noChangeArrowheads="1"/>
          </p:cNvSpPr>
          <p:nvPr>
            <p:ph type="ftr" sz="quarter" idx="11"/>
            <p:custDataLst>
              <p:tags r:id="rId5"/>
            </p:custDataLst>
          </p:nvPr>
        </p:nvSpPr>
        <p:spPr>
          <a:ln/>
        </p:spPr>
        <p:txBody>
          <a:bodyPr/>
          <a:lstStyle>
            <a:lvl1pPr>
              <a:defRPr/>
            </a:lvl1pPr>
          </a:lstStyle>
          <a:p>
            <a:endParaRPr lang="en-US" dirty="0"/>
          </a:p>
        </p:txBody>
      </p:sp>
      <p:sp>
        <p:nvSpPr>
          <p:cNvPr id="7" name="Rectangle 6"/>
          <p:cNvSpPr>
            <a:spLocks noGrp="1" noChangeArrowheads="1"/>
          </p:cNvSpPr>
          <p:nvPr>
            <p:ph type="sldNum" sz="quarter" idx="12"/>
            <p:custDataLst>
              <p:tags r:id="rId6"/>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Vertical Text Placeholder 2"/>
          <p:cNvSpPr>
            <a:spLocks noGrp="1"/>
          </p:cNvSpPr>
          <p:nvPr>
            <p:ph type="body" orient="vert" idx="1"/>
            <p:custDataLst>
              <p:tags r:id="rId2"/>
            </p:custDataLst>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77F00CA4-EE9A-48AE-B078-68A4100C3EEA}"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custDataLst>
              <p:tags r:id="rId2"/>
            </p:custDataLst>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custDataLst>
              <p:tags r:id="rId3"/>
            </p:custDataLst>
          </p:nvPr>
        </p:nvSpPr>
        <p:spPr>
          <a:ln/>
        </p:spPr>
        <p:txBody>
          <a:bodyPr/>
          <a:lstStyle>
            <a:lvl1pPr>
              <a:defRPr/>
            </a:lvl1pPr>
          </a:lstStyle>
          <a:p>
            <a:fld id="{D7C5BF74-6F60-43D8-9FEB-8FC437AC6858}" type="datetime1">
              <a:rPr lang="en-US" smtClean="0"/>
              <a:pPr/>
              <a:t>9/8/2014</a:t>
            </a:fld>
            <a:endParaRPr lang="en-US" dirty="0"/>
          </a:p>
        </p:txBody>
      </p:sp>
      <p:sp>
        <p:nvSpPr>
          <p:cNvPr id="5" name="Rectangle 5"/>
          <p:cNvSpPr>
            <a:spLocks noGrp="1" noChangeArrowheads="1"/>
          </p:cNvSpPr>
          <p:nvPr>
            <p:ph type="ftr" sz="quarter" idx="11"/>
            <p:custDataLst>
              <p:tags r:id="rId4"/>
            </p:custDataLst>
          </p:nvPr>
        </p:nvSpPr>
        <p:spPr>
          <a:ln/>
        </p:spPr>
        <p:txBody>
          <a:bodyPr/>
          <a:lstStyle>
            <a:lvl1pPr>
              <a:defRPr/>
            </a:lvl1pPr>
          </a:lstStyle>
          <a:p>
            <a:endParaRPr lang="en-US" dirty="0"/>
          </a:p>
        </p:txBody>
      </p:sp>
      <p:sp>
        <p:nvSpPr>
          <p:cNvPr id="6" name="Rectangle 6"/>
          <p:cNvSpPr>
            <a:spLocks noGrp="1" noChangeArrowheads="1"/>
          </p:cNvSpPr>
          <p:nvPr>
            <p:ph type="sldNum" sz="quarter" idx="12"/>
            <p:custDataLst>
              <p:tags r:id="rId5"/>
            </p:custDataLst>
          </p:nvPr>
        </p:nvSpPr>
        <p:spPr>
          <a:ln/>
        </p:spPr>
        <p:txBody>
          <a:bodyPr/>
          <a:lstStyle>
            <a:lvl1pPr>
              <a:defRPr/>
            </a:lvl1pPr>
          </a:lstStyle>
          <a:p>
            <a:fld id="{3F4D88C3-2A64-4471-9032-52708195E4A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custDataLst>
              <p:tags r:id="rId1"/>
            </p:custDataLst>
          </p:nvPr>
        </p:nvSpPr>
        <p:spPr>
          <a:ln/>
        </p:spPr>
        <p:txBody>
          <a:bodyPr/>
          <a:lstStyle>
            <a:lvl1pPr>
              <a:defRPr/>
            </a:lvl1pPr>
          </a:lstStyle>
          <a:p>
            <a:fld id="{4C2F3090-5656-4273-BC4F-B2A08D0B228E}" type="datetime1">
              <a:rPr lang="en-US" smtClean="0"/>
              <a:pPr/>
              <a:t>9/8/2014</a:t>
            </a:fld>
            <a:endParaRPr lang="en-US" dirty="0"/>
          </a:p>
        </p:txBody>
      </p:sp>
      <p:sp>
        <p:nvSpPr>
          <p:cNvPr id="3" name="Rectangle 5"/>
          <p:cNvSpPr>
            <a:spLocks noGrp="1" noChangeArrowheads="1"/>
          </p:cNvSpPr>
          <p:nvPr>
            <p:ph type="ftr" sz="quarter" idx="11"/>
            <p:custDataLst>
              <p:tags r:id="rId2"/>
            </p:custDataLst>
          </p:nvPr>
        </p:nvSpPr>
        <p:spPr>
          <a:ln/>
        </p:spPr>
        <p:txBody>
          <a:bodyPr/>
          <a:lstStyle>
            <a:lvl1pPr>
              <a:defRPr/>
            </a:lvl1pPr>
          </a:lstStyle>
          <a:p>
            <a:endParaRPr lang="en-US" dirty="0"/>
          </a:p>
        </p:txBody>
      </p:sp>
      <p:sp>
        <p:nvSpPr>
          <p:cNvPr id="4" name="Rectangle 6"/>
          <p:cNvSpPr>
            <a:spLocks noGrp="1" noChangeArrowheads="1"/>
          </p:cNvSpPr>
          <p:nvPr>
            <p:ph type="sldNum" sz="quarter" idx="12"/>
            <p:custDataLst>
              <p:tags r:id="rId3"/>
            </p:custDataLst>
          </p:nvPr>
        </p:nvSpPr>
        <p:spPr>
          <a:ln/>
        </p:spPr>
        <p:txBody>
          <a:bodyPr/>
          <a:lstStyle>
            <a:lvl1pPr>
              <a:defRPr/>
            </a:lvl1pPr>
          </a:lstStyle>
          <a:p>
            <a:fld id="{76BC63B0-F4B8-49B4-8359-70AEBB588BA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custDataLst>
              <p:tags r:id="rId2"/>
            </p:custDataLst>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custDataLst>
              <p:tags r:id="rId3"/>
            </p:custDataLst>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custDataLst>
              <p:tags r:id="rId4"/>
            </p:custDataLst>
          </p:nvPr>
        </p:nvSpPr>
        <p:spPr>
          <a:ln/>
        </p:spPr>
        <p:txBody>
          <a:bodyPr/>
          <a:lstStyle>
            <a:lvl1pPr>
              <a:defRPr/>
            </a:lvl1pPr>
          </a:lstStyle>
          <a:p>
            <a:fld id="{55DE8640-3299-4AA0-A25F-4BA0D867322F}" type="datetime1">
              <a:rPr lang="en-US" smtClean="0"/>
              <a:pPr/>
              <a:t>9/8/2014</a:t>
            </a:fld>
            <a:endParaRPr lang="en-US" dirty="0"/>
          </a:p>
        </p:txBody>
      </p:sp>
      <p:sp>
        <p:nvSpPr>
          <p:cNvPr id="6" name="Rectangle 5"/>
          <p:cNvSpPr>
            <a:spLocks noGrp="1" noChangeArrowheads="1"/>
          </p:cNvSpPr>
          <p:nvPr>
            <p:ph type="ftr" sz="quarter" idx="11"/>
            <p:custDataLst>
              <p:tags r:id="rId5"/>
            </p:custDataLst>
          </p:nvPr>
        </p:nvSpPr>
        <p:spPr>
          <a:ln/>
        </p:spPr>
        <p:txBody>
          <a:bodyPr/>
          <a:lstStyle>
            <a:lvl1pPr>
              <a:defRPr/>
            </a:lvl1pPr>
          </a:lstStyle>
          <a:p>
            <a:endParaRPr lang="en-US" dirty="0"/>
          </a:p>
        </p:txBody>
      </p:sp>
      <p:sp>
        <p:nvSpPr>
          <p:cNvPr id="7" name="Rectangle 6"/>
          <p:cNvSpPr>
            <a:spLocks noGrp="1" noChangeArrowheads="1"/>
          </p:cNvSpPr>
          <p:nvPr>
            <p:ph type="sldNum" sz="quarter" idx="12"/>
            <p:custDataLst>
              <p:tags r:id="rId6"/>
            </p:custDataLst>
          </p:nvPr>
        </p:nvSpPr>
        <p:spPr>
          <a:ln/>
        </p:spPr>
        <p:txBody>
          <a:bodyPr/>
          <a:lstStyle>
            <a:lvl1pPr>
              <a:defRPr/>
            </a:lvl1pPr>
          </a:lstStyle>
          <a:p>
            <a:fld id="{76BC63B0-F4B8-49B4-8359-70AEBB588BA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custDataLst>
              <p:tags r:id="rId2"/>
            </p:custDataLst>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custDataLst>
              <p:tags r:id="rId3"/>
            </p:custDataLst>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custDataLst>
              <p:tags r:id="rId4"/>
            </p:custDataLst>
          </p:nvPr>
        </p:nvSpPr>
        <p:spPr>
          <a:ln/>
        </p:spPr>
        <p:txBody>
          <a:bodyPr/>
          <a:lstStyle>
            <a:lvl1pPr>
              <a:defRPr/>
            </a:lvl1pPr>
          </a:lstStyle>
          <a:p>
            <a:fld id="{29AA9F6D-F44B-4BAF-9649-955FBAA47C4E}" type="datetime1">
              <a:rPr lang="en-US" smtClean="0"/>
              <a:pPr/>
              <a:t>9/8/2014</a:t>
            </a:fld>
            <a:endParaRPr lang="en-US" dirty="0"/>
          </a:p>
        </p:txBody>
      </p:sp>
      <p:sp>
        <p:nvSpPr>
          <p:cNvPr id="6" name="Rectangle 5"/>
          <p:cNvSpPr>
            <a:spLocks noGrp="1" noChangeArrowheads="1"/>
          </p:cNvSpPr>
          <p:nvPr>
            <p:ph type="ftr" sz="quarter" idx="11"/>
            <p:custDataLst>
              <p:tags r:id="rId5"/>
            </p:custDataLst>
          </p:nvPr>
        </p:nvSpPr>
        <p:spPr>
          <a:ln/>
        </p:spPr>
        <p:txBody>
          <a:bodyPr/>
          <a:lstStyle>
            <a:lvl1pPr>
              <a:defRPr/>
            </a:lvl1pPr>
          </a:lstStyle>
          <a:p>
            <a:endParaRPr lang="en-US" dirty="0"/>
          </a:p>
        </p:txBody>
      </p:sp>
      <p:sp>
        <p:nvSpPr>
          <p:cNvPr id="7" name="Rectangle 6"/>
          <p:cNvSpPr>
            <a:spLocks noGrp="1" noChangeArrowheads="1"/>
          </p:cNvSpPr>
          <p:nvPr>
            <p:ph type="sldNum" sz="quarter" idx="12"/>
            <p:custDataLst>
              <p:tags r:id="rId6"/>
            </p:custDataLst>
          </p:nvPr>
        </p:nvSpPr>
        <p:spPr>
          <a:ln/>
        </p:spPr>
        <p:txBody>
          <a:bodyPr/>
          <a:lstStyle>
            <a:lvl1pPr>
              <a:defRPr/>
            </a:lvl1pPr>
          </a:lstStyle>
          <a:p>
            <a:fld id="{76BC63B0-F4B8-49B4-8359-70AEBB588BA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65.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tags" Target="../tags/tag69.xml"/><Relationship Id="rId2" Type="http://schemas.openxmlformats.org/officeDocument/2006/relationships/slideLayout" Target="../slideLayouts/slideLayout13.xml"/><Relationship Id="rId16" Type="http://schemas.openxmlformats.org/officeDocument/2006/relationships/tags" Target="../tags/tag68.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67.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6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ags" Target="../tags/tag128.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tags" Target="../tags/tag132.xml"/><Relationship Id="rId2" Type="http://schemas.openxmlformats.org/officeDocument/2006/relationships/slideLayout" Target="../slideLayouts/slideLayout24.xml"/><Relationship Id="rId16" Type="http://schemas.openxmlformats.org/officeDocument/2006/relationships/tags" Target="../tags/tag131.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ags" Target="../tags/tag130.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ags" Target="../tags/tag12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ags" Target="../tags/tag191.xml"/><Relationship Id="rId18" Type="http://schemas.openxmlformats.org/officeDocument/2006/relationships/tags" Target="../tags/tag19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tags" Target="../tags/tag195.xml"/><Relationship Id="rId2" Type="http://schemas.openxmlformats.org/officeDocument/2006/relationships/slideLayout" Target="../slideLayouts/slideLayout35.xml"/><Relationship Id="rId16" Type="http://schemas.openxmlformats.org/officeDocument/2006/relationships/tags" Target="../tags/tag194.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tags" Target="../tags/tag193.xml"/><Relationship Id="rId10" Type="http://schemas.openxmlformats.org/officeDocument/2006/relationships/slideLayout" Target="../slideLayouts/slideLayout43.xml"/><Relationship Id="rId19" Type="http://schemas.openxmlformats.org/officeDocument/2006/relationships/image" Target="../media/image1.png"/><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ags" Target="../tags/tag19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tags" Target="../tags/tag255.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17" Type="http://schemas.openxmlformats.org/officeDocument/2006/relationships/tags" Target="../tags/tag259.xml"/><Relationship Id="rId2" Type="http://schemas.openxmlformats.org/officeDocument/2006/relationships/slideLayout" Target="../slideLayouts/slideLayout46.xml"/><Relationship Id="rId16" Type="http://schemas.openxmlformats.org/officeDocument/2006/relationships/tags" Target="../tags/tag258.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tags" Target="../tags/tag257.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tags" Target="../tags/tag2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tags" Target="../tags/tag318.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17" Type="http://schemas.openxmlformats.org/officeDocument/2006/relationships/tags" Target="../tags/tag322.xml"/><Relationship Id="rId2" Type="http://schemas.openxmlformats.org/officeDocument/2006/relationships/slideLayout" Target="../slideLayouts/slideLayout57.xml"/><Relationship Id="rId16" Type="http://schemas.openxmlformats.org/officeDocument/2006/relationships/tags" Target="../tags/tag321.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tags" Target="../tags/tag32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tags" Target="../tags/tag3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EB"/>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457200" y="205979"/>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14"/>
            </p:custDataLst>
          </p:nvPr>
        </p:nvSpPr>
        <p:spPr bwMode="auto">
          <a:xfrm>
            <a:off x="457200" y="1200151"/>
            <a:ext cx="8229600" cy="33944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custDataLst>
              <p:tags r:id="rId15"/>
            </p:custDataLst>
          </p:nvPr>
        </p:nvSpPr>
        <p:spPr bwMode="auto">
          <a:xfrm>
            <a:off x="457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397220CE-345B-47A3-A22A-8A276FD8C262}" type="datetime1">
              <a:rPr lang="en-US" smtClean="0"/>
              <a:pPr/>
              <a:t>9/8/2014</a:t>
            </a:fld>
            <a:endParaRPr lang="en-US" dirty="0"/>
          </a:p>
        </p:txBody>
      </p:sp>
      <p:sp>
        <p:nvSpPr>
          <p:cNvPr id="1029" name="Rectangle 5"/>
          <p:cNvSpPr>
            <a:spLocks noGrp="1" noChangeArrowheads="1"/>
          </p:cNvSpPr>
          <p:nvPr>
            <p:ph type="ftr" sz="quarter" idx="3"/>
            <p:custDataLst>
              <p:tags r:id="rId16"/>
            </p:custDataLst>
          </p:nvPr>
        </p:nvSpPr>
        <p:spPr bwMode="auto">
          <a:xfrm>
            <a:off x="3124200" y="4683919"/>
            <a:ext cx="2895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1030" name="Rectangle 6"/>
          <p:cNvSpPr>
            <a:spLocks noGrp="1" noChangeArrowheads="1"/>
          </p:cNvSpPr>
          <p:nvPr>
            <p:ph type="sldNum" sz="quarter" idx="4"/>
            <p:custDataLst>
              <p:tags r:id="rId17"/>
            </p:custDataLst>
          </p:nvPr>
        </p:nvSpPr>
        <p:spPr bwMode="auto">
          <a:xfrm>
            <a:off x="6553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6BC63B0-F4B8-49B4-8359-70AEBB588BA6}" type="slidenum">
              <a:rPr lang="en-US" smtClean="0"/>
              <a:pPr/>
              <a:t>‹#›</a:t>
            </a:fld>
            <a:endParaRPr lang="en-US" dirty="0"/>
          </a:p>
        </p:txBody>
      </p:sp>
      <p:pic>
        <p:nvPicPr>
          <p:cNvPr id="7" name="Picture 6" descr="NCDMPH_logoFinal"/>
          <p:cNvPicPr>
            <a:picLocks noChangeAspect="1" noChangeArrowheads="1"/>
          </p:cNvPicPr>
          <p:nvPr userDrawn="1">
            <p:custDataLst>
              <p:tags r:id="rId18"/>
            </p:custDataLst>
          </p:nvPr>
        </p:nvPicPr>
        <p:blipFill>
          <a:blip r:embed="rId19" cstate="print"/>
          <a:srcRect/>
          <a:stretch>
            <a:fillRect/>
          </a:stretch>
        </p:blipFill>
        <p:spPr bwMode="auto">
          <a:xfrm>
            <a:off x="228600" y="171450"/>
            <a:ext cx="2971800" cy="49411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custDataLst>
              <p:tags r:id="rId14"/>
            </p:custDataLst>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custDataLst>
              <p:tags r:id="rId15"/>
            </p:custDataLst>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5EFEED9-1D79-459B-B193-A644E66DC9C8}" type="datetime1">
              <a:rPr lang="en-US" smtClean="0"/>
              <a:pPr/>
              <a:t>9/8/2014</a:t>
            </a:fld>
            <a:endParaRPr lang="en-US" dirty="0"/>
          </a:p>
        </p:txBody>
      </p:sp>
      <p:sp>
        <p:nvSpPr>
          <p:cNvPr id="5" name="Footer Placeholder 4"/>
          <p:cNvSpPr>
            <a:spLocks noGrp="1"/>
          </p:cNvSpPr>
          <p:nvPr>
            <p:ph type="ftr" sz="quarter" idx="3"/>
            <p:custDataLst>
              <p:tags r:id="rId16"/>
            </p:custDataLst>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F4D88C3-2A64-4471-9032-52708195E4A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EB"/>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457200" y="205979"/>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14"/>
            </p:custDataLst>
          </p:nvPr>
        </p:nvSpPr>
        <p:spPr bwMode="auto">
          <a:xfrm>
            <a:off x="457200" y="1200151"/>
            <a:ext cx="8229600" cy="33944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custDataLst>
              <p:tags r:id="rId15"/>
            </p:custDataLst>
          </p:nvPr>
        </p:nvSpPr>
        <p:spPr bwMode="auto">
          <a:xfrm>
            <a:off x="457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89162FFD-BB21-4BCD-B314-CCA079B587C4}" type="datetime1">
              <a:rPr lang="en-US" smtClean="0"/>
              <a:pPr/>
              <a:t>9/8/2014</a:t>
            </a:fld>
            <a:endParaRPr lang="en-US" dirty="0"/>
          </a:p>
        </p:txBody>
      </p:sp>
      <p:sp>
        <p:nvSpPr>
          <p:cNvPr id="1029" name="Rectangle 5"/>
          <p:cNvSpPr>
            <a:spLocks noGrp="1" noChangeArrowheads="1"/>
          </p:cNvSpPr>
          <p:nvPr>
            <p:ph type="ftr" sz="quarter" idx="3"/>
            <p:custDataLst>
              <p:tags r:id="rId16"/>
            </p:custDataLst>
          </p:nvPr>
        </p:nvSpPr>
        <p:spPr bwMode="auto">
          <a:xfrm>
            <a:off x="3124200" y="4683919"/>
            <a:ext cx="2895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1030" name="Rectangle 6"/>
          <p:cNvSpPr>
            <a:spLocks noGrp="1" noChangeArrowheads="1"/>
          </p:cNvSpPr>
          <p:nvPr>
            <p:ph type="sldNum" sz="quarter" idx="4"/>
            <p:custDataLst>
              <p:tags r:id="rId17"/>
            </p:custDataLst>
          </p:nvPr>
        </p:nvSpPr>
        <p:spPr bwMode="auto">
          <a:xfrm>
            <a:off x="6553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6BC63B0-F4B8-49B4-8359-70AEBB588BA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457200" y="205979"/>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14"/>
            </p:custDataLst>
          </p:nvPr>
        </p:nvSpPr>
        <p:spPr bwMode="auto">
          <a:xfrm>
            <a:off x="457200" y="1200151"/>
            <a:ext cx="8229600" cy="33944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custDataLst>
              <p:tags r:id="rId15"/>
            </p:custDataLst>
          </p:nvPr>
        </p:nvSpPr>
        <p:spPr bwMode="auto">
          <a:xfrm>
            <a:off x="457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AD9F1FD3-1189-47CA-BD06-D73855EB2476}" type="datetime1">
              <a:rPr lang="en-US" smtClean="0"/>
              <a:pPr/>
              <a:t>9/8/2014</a:t>
            </a:fld>
            <a:endParaRPr lang="en-US" dirty="0"/>
          </a:p>
        </p:txBody>
      </p:sp>
      <p:sp>
        <p:nvSpPr>
          <p:cNvPr id="1029" name="Rectangle 5"/>
          <p:cNvSpPr>
            <a:spLocks noGrp="1" noChangeArrowheads="1"/>
          </p:cNvSpPr>
          <p:nvPr>
            <p:ph type="ftr" sz="quarter" idx="3"/>
            <p:custDataLst>
              <p:tags r:id="rId16"/>
            </p:custDataLst>
          </p:nvPr>
        </p:nvSpPr>
        <p:spPr bwMode="auto">
          <a:xfrm>
            <a:off x="3124200" y="4683919"/>
            <a:ext cx="2895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1030" name="Rectangle 6"/>
          <p:cNvSpPr>
            <a:spLocks noGrp="1" noChangeArrowheads="1"/>
          </p:cNvSpPr>
          <p:nvPr>
            <p:ph type="sldNum" sz="quarter" idx="4"/>
            <p:custDataLst>
              <p:tags r:id="rId17"/>
            </p:custDataLst>
          </p:nvPr>
        </p:nvSpPr>
        <p:spPr bwMode="auto">
          <a:xfrm>
            <a:off x="6553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6BC63B0-F4B8-49B4-8359-70AEBB588BA6}" type="slidenum">
              <a:rPr lang="en-US" smtClean="0"/>
              <a:pPr/>
              <a:t>‹#›</a:t>
            </a:fld>
            <a:endParaRPr lang="en-US" dirty="0"/>
          </a:p>
        </p:txBody>
      </p:sp>
      <p:pic>
        <p:nvPicPr>
          <p:cNvPr id="7" name="Picture 6" descr="NCDMPH_logoFinal"/>
          <p:cNvPicPr>
            <a:picLocks noChangeAspect="1" noChangeArrowheads="1"/>
          </p:cNvPicPr>
          <p:nvPr>
            <p:custDataLst>
              <p:tags r:id="rId18"/>
            </p:custDataLst>
          </p:nvPr>
        </p:nvPicPr>
        <p:blipFill>
          <a:blip r:embed="rId19" cstate="print"/>
          <a:srcRect/>
          <a:stretch>
            <a:fillRect/>
          </a:stretch>
        </p:blipFill>
        <p:spPr bwMode="auto">
          <a:xfrm>
            <a:off x="228600" y="171450"/>
            <a:ext cx="2971800" cy="49411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custDataLst>
              <p:tags r:id="rId14"/>
            </p:custDataLst>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custDataLst>
              <p:tags r:id="rId15"/>
            </p:custDataLst>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2C796017-285A-47F2-BB22-D2F1BCE2E5C1}" type="datetime1">
              <a:rPr lang="en-US" smtClean="0"/>
              <a:pPr/>
              <a:t>9/8/2014</a:t>
            </a:fld>
            <a:endParaRPr lang="en-US" dirty="0"/>
          </a:p>
        </p:txBody>
      </p:sp>
      <p:sp>
        <p:nvSpPr>
          <p:cNvPr id="5" name="Footer Placeholder 4"/>
          <p:cNvSpPr>
            <a:spLocks noGrp="1"/>
          </p:cNvSpPr>
          <p:nvPr>
            <p:ph type="ftr" sz="quarter" idx="3"/>
            <p:custDataLst>
              <p:tags r:id="rId16"/>
            </p:custDataLst>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F4D88C3-2A64-4471-9032-52708195E4A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FEB"/>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457200" y="205979"/>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14"/>
            </p:custDataLst>
          </p:nvPr>
        </p:nvSpPr>
        <p:spPr bwMode="auto">
          <a:xfrm>
            <a:off x="457200" y="1200151"/>
            <a:ext cx="8229600" cy="33944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custDataLst>
              <p:tags r:id="rId15"/>
            </p:custDataLst>
          </p:nvPr>
        </p:nvSpPr>
        <p:spPr bwMode="auto">
          <a:xfrm>
            <a:off x="457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EC751CD6-DC2E-4D4C-9738-76CC0A83262A}" type="datetime1">
              <a:rPr lang="en-US" smtClean="0"/>
              <a:pPr/>
              <a:t>9/8/2014</a:t>
            </a:fld>
            <a:endParaRPr lang="en-US" dirty="0"/>
          </a:p>
        </p:txBody>
      </p:sp>
      <p:sp>
        <p:nvSpPr>
          <p:cNvPr id="1029" name="Rectangle 5"/>
          <p:cNvSpPr>
            <a:spLocks noGrp="1" noChangeArrowheads="1"/>
          </p:cNvSpPr>
          <p:nvPr>
            <p:ph type="ftr" sz="quarter" idx="3"/>
            <p:custDataLst>
              <p:tags r:id="rId16"/>
            </p:custDataLst>
          </p:nvPr>
        </p:nvSpPr>
        <p:spPr bwMode="auto">
          <a:xfrm>
            <a:off x="3124200" y="4683919"/>
            <a:ext cx="2895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1030" name="Rectangle 6"/>
          <p:cNvSpPr>
            <a:spLocks noGrp="1" noChangeArrowheads="1"/>
          </p:cNvSpPr>
          <p:nvPr>
            <p:ph type="sldNum" sz="quarter" idx="4"/>
            <p:custDataLst>
              <p:tags r:id="rId17"/>
            </p:custDataLst>
          </p:nvPr>
        </p:nvSpPr>
        <p:spPr bwMode="auto">
          <a:xfrm>
            <a:off x="6553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6BC63B0-F4B8-49B4-8359-70AEBB588BA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8.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8.xml"/><Relationship Id="rId5" Type="http://schemas.openxmlformats.org/officeDocument/2006/relationships/image" Target="../media/image10.pn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8.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8.xml"/><Relationship Id="rId1" Type="http://schemas.openxmlformats.org/officeDocument/2006/relationships/tags" Target="../tags/tag382.xml"/><Relationship Id="rId5" Type="http://schemas.openxmlformats.org/officeDocument/2006/relationships/image" Target="../media/image13.jpeg"/><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49.xml"/><Relationship Id="rId1" Type="http://schemas.openxmlformats.org/officeDocument/2006/relationships/tags" Target="../tags/tag383.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5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2.xml"/><Relationship Id="rId5" Type="http://schemas.openxmlformats.org/officeDocument/2006/relationships/image" Target="../media/image4.gif"/><Relationship Id="rId4" Type="http://schemas.openxmlformats.org/officeDocument/2006/relationships/hyperlink" Target="http://ncdmph.usuhs.edu/"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51.xml"/><Relationship Id="rId4" Type="http://schemas.openxmlformats.org/officeDocument/2006/relationships/hyperlink" Target="http://www.usuhs.edu/vpe/pdf/USUFactSheet.pdf"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ncdmph.usuhs.edu/" TargetMode="External"/><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3" Type="http://schemas.openxmlformats.org/officeDocument/2006/relationships/hyperlink" Target="http://ncdmph.usuhs.edu/KnowledgeLearning/2012-Learning1.htm" TargetMode="External"/><Relationship Id="rId2" Type="http://schemas.openxmlformats.org/officeDocument/2006/relationships/notesSlide" Target="../notesSlides/notesSlide5.xml"/><Relationship Id="rId1" Type="http://schemas.openxmlformats.org/officeDocument/2006/relationships/slideLayout" Target="../slideLayouts/slideLayout48.xml"/><Relationship Id="rId5" Type="http://schemas.openxmlformats.org/officeDocument/2006/relationships/image" Target="../media/image6.jpeg"/><Relationship Id="rId4" Type="http://schemas.openxmlformats.org/officeDocument/2006/relationships/hyperlink" Target="http://ncdmph.usuhs.edu/KnowledgeLearning/2014-TranslatingCompetencies.htm"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www.whealth.com.au/publications_information_sheets.html" TargetMode="External"/><Relationship Id="rId3" Type="http://schemas.openxmlformats.org/officeDocument/2006/relationships/notesSlide" Target="../notesSlides/notesSlide6.xml"/><Relationship Id="rId7" Type="http://schemas.openxmlformats.org/officeDocument/2006/relationships/hyperlink" Target="htttp://ncdmph.usuhs.edu/Learn/RadDis/NC_RC_T00_010.htm" TargetMode="External"/><Relationship Id="rId2" Type="http://schemas.openxmlformats.org/officeDocument/2006/relationships/slideLayout" Target="../slideLayouts/slideLayout46.xml"/><Relationship Id="rId1" Type="http://schemas.openxmlformats.org/officeDocument/2006/relationships/tags" Target="../tags/tag381.xml"/><Relationship Id="rId6" Type="http://schemas.openxmlformats.org/officeDocument/2006/relationships/hyperlink" Target="http://ncdmph.usuhs.edu/KnowledgeLearning/2013-Learning1.htm" TargetMode="External"/><Relationship Id="rId5" Type="http://schemas.openxmlformats.org/officeDocument/2006/relationships/hyperlink" Target="http://ncdmph.usuhs.edu/KnowledgeLearning/2012-Learning1.htm" TargetMode="Externa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2EDB773-FD9B-420C-8A18-3A99AC928705}" type="datetime1">
              <a:rPr lang="en-US" smtClean="0"/>
              <a:pPr/>
              <a:t>9/8/2014</a:t>
            </a:fld>
            <a:endParaRPr lang="en-US" dirty="0"/>
          </a:p>
        </p:txBody>
      </p:sp>
      <p:sp>
        <p:nvSpPr>
          <p:cNvPr id="5" name="Slide Number Placeholder 4"/>
          <p:cNvSpPr>
            <a:spLocks noGrp="1"/>
          </p:cNvSpPr>
          <p:nvPr>
            <p:ph type="sldNum" sz="quarter" idx="12"/>
          </p:nvPr>
        </p:nvSpPr>
        <p:spPr/>
        <p:txBody>
          <a:bodyPr/>
          <a:lstStyle/>
          <a:p>
            <a:fld id="{3F4D88C3-2A64-4471-9032-52708195E4A0}" type="slidenum">
              <a:rPr lang="en-US" smtClean="0"/>
              <a:pPr/>
              <a:t>1</a:t>
            </a:fld>
            <a:endParaRPr lang="en-US" dirty="0"/>
          </a:p>
        </p:txBody>
      </p:sp>
      <p:sp>
        <p:nvSpPr>
          <p:cNvPr id="2" name="Title 1"/>
          <p:cNvSpPr>
            <a:spLocks noGrp="1"/>
          </p:cNvSpPr>
          <p:nvPr>
            <p:ph type="title" idx="4294967295"/>
          </p:nvPr>
        </p:nvSpPr>
        <p:spPr>
          <a:xfrm>
            <a:off x="304800" y="0"/>
            <a:ext cx="8229600" cy="857250"/>
          </a:xfrm>
        </p:spPr>
        <p:txBody>
          <a:bodyPr/>
          <a:lstStyle/>
          <a:p>
            <a:r>
              <a:rPr lang="en-US" dirty="0" smtClean="0">
                <a:solidFill>
                  <a:srgbClr val="0070C0"/>
                </a:solidFill>
              </a:rPr>
              <a:t>Overall Workshop Objectives</a:t>
            </a:r>
            <a:endParaRPr lang="en-US" dirty="0">
              <a:solidFill>
                <a:srgbClr val="0070C0"/>
              </a:solidFill>
            </a:endParaRPr>
          </a:p>
        </p:txBody>
      </p:sp>
      <p:sp>
        <p:nvSpPr>
          <p:cNvPr id="3" name="Content Placeholder 2"/>
          <p:cNvSpPr>
            <a:spLocks noGrp="1"/>
          </p:cNvSpPr>
          <p:nvPr>
            <p:ph idx="4294967295"/>
          </p:nvPr>
        </p:nvSpPr>
        <p:spPr>
          <a:xfrm>
            <a:off x="1143000" y="819150"/>
            <a:ext cx="7239000" cy="4171950"/>
          </a:xfrm>
        </p:spPr>
        <p:txBody>
          <a:bodyPr>
            <a:noAutofit/>
          </a:bodyPr>
          <a:lstStyle/>
          <a:p>
            <a:pPr>
              <a:buNone/>
            </a:pPr>
            <a:r>
              <a:rPr lang="en-US" sz="1800" b="1" dirty="0" smtClean="0"/>
              <a:t>This workshop focuses on education and training in disaster health and provides an </a:t>
            </a:r>
            <a:r>
              <a:rPr lang="en-US" sz="1800" b="1" i="1" dirty="0" smtClean="0"/>
              <a:t>interdisciplinary</a:t>
            </a:r>
            <a:r>
              <a:rPr lang="en-US" sz="1800" b="1" dirty="0" smtClean="0"/>
              <a:t> academic forum to:</a:t>
            </a:r>
          </a:p>
          <a:p>
            <a:pPr>
              <a:lnSpc>
                <a:spcPct val="150000"/>
              </a:lnSpc>
              <a:buAutoNum type="arabicPeriod"/>
            </a:pPr>
            <a:r>
              <a:rPr lang="en-US" sz="1800" b="1" dirty="0" smtClean="0"/>
              <a:t>Explore </a:t>
            </a:r>
            <a:r>
              <a:rPr lang="en-US" sz="1800" b="1" i="1" dirty="0" smtClean="0"/>
              <a:t>concepts of adult learning </a:t>
            </a:r>
            <a:r>
              <a:rPr lang="en-US" sz="1800" b="1" dirty="0" smtClean="0"/>
              <a:t>in the context of disaster health.</a:t>
            </a:r>
          </a:p>
          <a:p>
            <a:pPr>
              <a:lnSpc>
                <a:spcPct val="150000"/>
              </a:lnSpc>
              <a:buAutoNum type="arabicPeriod"/>
            </a:pPr>
            <a:r>
              <a:rPr lang="en-US" sz="1800" b="1" dirty="0" smtClean="0"/>
              <a:t>Highlight the implications of the latest </a:t>
            </a:r>
            <a:r>
              <a:rPr lang="en-US" sz="1800" b="1" i="1" dirty="0" smtClean="0"/>
              <a:t>research and practice </a:t>
            </a:r>
            <a:r>
              <a:rPr lang="en-US" sz="1800" b="1" dirty="0" smtClean="0"/>
              <a:t>for disaster health learning and performance </a:t>
            </a:r>
            <a:r>
              <a:rPr lang="en-US" sz="1800" b="1" i="1" dirty="0" smtClean="0"/>
              <a:t>and identify key areas for future research.</a:t>
            </a:r>
          </a:p>
          <a:p>
            <a:pPr>
              <a:lnSpc>
                <a:spcPct val="150000"/>
              </a:lnSpc>
              <a:buAutoNum type="arabicPeriod"/>
            </a:pPr>
            <a:r>
              <a:rPr lang="en-US" sz="1800" b="1" dirty="0" smtClean="0"/>
              <a:t>Present a </a:t>
            </a:r>
            <a:r>
              <a:rPr lang="en-US" sz="1800" b="1" i="1" dirty="0" smtClean="0"/>
              <a:t>unique</a:t>
            </a:r>
            <a:r>
              <a:rPr lang="en-US" sz="1800" b="1" dirty="0" smtClean="0"/>
              <a:t> opportunity for </a:t>
            </a:r>
            <a:r>
              <a:rPr lang="en-US" sz="1800" b="1" i="1" dirty="0" smtClean="0"/>
              <a:t>collaboration</a:t>
            </a:r>
            <a:r>
              <a:rPr lang="en-US" sz="1800" b="1" dirty="0" smtClean="0"/>
              <a:t> among disaster health, human resource development and adult education professionals.</a:t>
            </a:r>
          </a:p>
          <a:p>
            <a:pPr>
              <a:lnSpc>
                <a:spcPct val="150000"/>
              </a:lnSpc>
              <a:buAutoNum type="arabicPeriod"/>
            </a:pPr>
            <a:r>
              <a:rPr lang="en-US" sz="1800" b="1" dirty="0" smtClean="0"/>
              <a:t>Identify </a:t>
            </a:r>
            <a:r>
              <a:rPr lang="en-US" sz="1800" b="1" i="1" dirty="0" smtClean="0"/>
              <a:t>potential solutions </a:t>
            </a:r>
            <a:r>
              <a:rPr lang="en-US" sz="1800" b="1" dirty="0" smtClean="0"/>
              <a:t>for </a:t>
            </a:r>
            <a:r>
              <a:rPr lang="en-US" sz="1800" b="1" i="1" dirty="0" smtClean="0"/>
              <a:t>maximizing learning </a:t>
            </a:r>
            <a:r>
              <a:rPr lang="en-US" sz="1800" b="1" dirty="0" smtClean="0"/>
              <a:t>in a </a:t>
            </a:r>
            <a:r>
              <a:rPr lang="en-US" sz="1800" b="1" i="1" dirty="0" smtClean="0"/>
              <a:t>resource constrained</a:t>
            </a:r>
            <a:r>
              <a:rPr lang="en-US" sz="1800" b="1" dirty="0" smtClean="0"/>
              <a:t> environment.</a:t>
            </a:r>
            <a:endParaRPr lang="en-US" sz="18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10" name="Date Placeholder 9"/>
          <p:cNvSpPr>
            <a:spLocks noGrp="1"/>
          </p:cNvSpPr>
          <p:nvPr>
            <p:ph type="dt" sz="half" idx="10"/>
          </p:nvPr>
        </p:nvSpPr>
        <p:spPr/>
        <p:txBody>
          <a:bodyPr/>
          <a:lstStyle/>
          <a:p>
            <a:fld id="{50A64A28-6DB7-4394-AA55-320AF9C984FC}" type="datetime1">
              <a:rPr lang="en-US" smtClean="0"/>
              <a:pPr/>
              <a:t>9/8/2014</a:t>
            </a:fld>
            <a:endParaRPr lang="en-US" dirty="0"/>
          </a:p>
        </p:txBody>
      </p:sp>
      <p:sp>
        <p:nvSpPr>
          <p:cNvPr id="11" name="Slide Number Placeholder 10"/>
          <p:cNvSpPr>
            <a:spLocks noGrp="1"/>
          </p:cNvSpPr>
          <p:nvPr>
            <p:ph type="sldNum" sz="quarter" idx="12"/>
          </p:nvPr>
        </p:nvSpPr>
        <p:spPr/>
        <p:txBody>
          <a:bodyPr/>
          <a:lstStyle/>
          <a:p>
            <a:fld id="{3F4D88C3-2A64-4471-9032-52708195E4A0}" type="slidenum">
              <a:rPr lang="en-US" smtClean="0"/>
              <a:pPr/>
              <a:t>10</a:t>
            </a:fld>
            <a:endParaRPr lang="en-US" dirty="0"/>
          </a:p>
        </p:txBody>
      </p:sp>
      <p:sp>
        <p:nvSpPr>
          <p:cNvPr id="19" name="Rectangle 18"/>
          <p:cNvSpPr/>
          <p:nvPr/>
        </p:nvSpPr>
        <p:spPr>
          <a:xfrm>
            <a:off x="3124200" y="590550"/>
            <a:ext cx="2819400" cy="4191000"/>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22" name="Rectangle 21"/>
          <p:cNvSpPr/>
          <p:nvPr/>
        </p:nvSpPr>
        <p:spPr>
          <a:xfrm>
            <a:off x="228600" y="590550"/>
            <a:ext cx="2743200" cy="4191000"/>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Content Placeholder 8"/>
          <p:cNvSpPr>
            <a:spLocks noGrp="1"/>
          </p:cNvSpPr>
          <p:nvPr>
            <p:ph sz="half" idx="2"/>
          </p:nvPr>
        </p:nvSpPr>
        <p:spPr>
          <a:xfrm>
            <a:off x="3200400" y="666750"/>
            <a:ext cx="2667000" cy="4229100"/>
          </a:xfrm>
        </p:spPr>
        <p:txBody>
          <a:bodyPr>
            <a:normAutofit fontScale="85000" lnSpcReduction="20000"/>
          </a:bodyPr>
          <a:lstStyle/>
          <a:p>
            <a:pPr>
              <a:buNone/>
            </a:pPr>
            <a:r>
              <a:rPr lang="en-US" sz="1900" b="1" dirty="0" smtClean="0">
                <a:solidFill>
                  <a:srgbClr val="002060"/>
                </a:solidFill>
              </a:rPr>
              <a:t>Healthcare Coalitions as a</a:t>
            </a:r>
          </a:p>
          <a:p>
            <a:pPr>
              <a:buNone/>
            </a:pPr>
            <a:r>
              <a:rPr lang="en-US" sz="1900" b="1" dirty="0" smtClean="0">
                <a:solidFill>
                  <a:srgbClr val="002060"/>
                </a:solidFill>
              </a:rPr>
              <a:t>Potential Vehicle for</a:t>
            </a:r>
          </a:p>
          <a:p>
            <a:pPr>
              <a:buNone/>
            </a:pPr>
            <a:r>
              <a:rPr lang="en-US" sz="1900" b="1" dirty="0" smtClean="0">
                <a:solidFill>
                  <a:srgbClr val="002060"/>
                </a:solidFill>
              </a:rPr>
              <a:t>Disaster Health Education</a:t>
            </a:r>
          </a:p>
          <a:p>
            <a:pPr>
              <a:buNone/>
            </a:pPr>
            <a:r>
              <a:rPr lang="en-US" sz="1900" b="1" dirty="0" smtClean="0">
                <a:solidFill>
                  <a:srgbClr val="002060"/>
                </a:solidFill>
              </a:rPr>
              <a:t>and Training</a:t>
            </a:r>
          </a:p>
          <a:p>
            <a:pPr>
              <a:buNone/>
            </a:pPr>
            <a:endParaRPr lang="en-US" sz="1100" b="1" dirty="0" smtClean="0"/>
          </a:p>
          <a:p>
            <a:pPr marL="225425" indent="-225425"/>
            <a:r>
              <a:rPr lang="en-US" sz="1900" b="1" dirty="0" smtClean="0"/>
              <a:t>Case study, mixed methods research </a:t>
            </a:r>
            <a:r>
              <a:rPr lang="en-US" sz="1900" dirty="0" smtClean="0"/>
              <a:t>of well-established  healthcare coalitions with a focus on preparedness to identify </a:t>
            </a:r>
            <a:r>
              <a:rPr lang="en-US" sz="1900" b="1" dirty="0" smtClean="0"/>
              <a:t>opportunities for improved education and training of disaster health workforce</a:t>
            </a:r>
          </a:p>
          <a:p>
            <a:pPr marL="225425" indent="-225425"/>
            <a:endParaRPr lang="en-US" sz="1100" b="1" dirty="0" smtClean="0"/>
          </a:p>
          <a:p>
            <a:pPr marL="225425" lvl="1" indent="-225425">
              <a:buFontTx/>
              <a:buChar char="•"/>
            </a:pPr>
            <a:r>
              <a:rPr lang="en-US" sz="1900" dirty="0" smtClean="0"/>
              <a:t>Descriptive, hypothesis-generating research for translation into tools and to serve as a basis of further research</a:t>
            </a:r>
          </a:p>
          <a:p>
            <a:pPr marL="342900" lvl="1" indent="-342900">
              <a:buNone/>
            </a:pPr>
            <a:endParaRPr lang="en-US" sz="1900" dirty="0" smtClean="0"/>
          </a:p>
        </p:txBody>
      </p:sp>
      <p:sp>
        <p:nvSpPr>
          <p:cNvPr id="13" name="Text Placeholder 3"/>
          <p:cNvSpPr txBox="1">
            <a:spLocks/>
          </p:cNvSpPr>
          <p:nvPr/>
        </p:nvSpPr>
        <p:spPr>
          <a:xfrm>
            <a:off x="6096000" y="590550"/>
            <a:ext cx="2819399" cy="4191000"/>
          </a:xfrm>
          <a:prstGeom prst="rect">
            <a:avLst/>
          </a:prstGeom>
          <a:solidFill>
            <a:schemeClr val="bg1"/>
          </a:solidFill>
          <a:ln w="28575">
            <a:solidFill>
              <a:schemeClr val="bg2">
                <a:lumMod val="10000"/>
              </a:schemeClr>
            </a:solidFill>
          </a:ln>
          <a:effectLst>
            <a:glow rad="63500">
              <a:schemeClr val="accent4">
                <a:satMod val="175000"/>
                <a:alpha val="40000"/>
              </a:schemeClr>
            </a:glow>
          </a:effectLst>
        </p:spPr>
        <p:txBody>
          <a:bodyPr vert="horz" lIns="91440" tIns="45720" rIns="91440" bIns="45720" rtlCol="0">
            <a:normAutofit fontScale="92500" lnSpcReduction="20000"/>
          </a:bodyPr>
          <a:lstStyle/>
          <a:p>
            <a:pPr>
              <a:buNone/>
            </a:pPr>
            <a:r>
              <a:rPr lang="en-US" sz="1700" b="1" dirty="0" smtClean="0">
                <a:solidFill>
                  <a:srgbClr val="002060"/>
                </a:solidFill>
              </a:rPr>
              <a:t>Examining &amp; Enhancing Public Health Workers’ Sense of Efficacy Toward Hurricane Sandy Recovery</a:t>
            </a:r>
          </a:p>
          <a:p>
            <a:pPr>
              <a:buNone/>
            </a:pPr>
            <a:endParaRPr lang="en-US" sz="1000" b="1" dirty="0" smtClean="0">
              <a:solidFill>
                <a:srgbClr val="002060"/>
              </a:solidFill>
            </a:endParaRPr>
          </a:p>
          <a:p>
            <a:pPr>
              <a:buNone/>
            </a:pPr>
            <a:endParaRPr lang="en-US" sz="1200" b="1" dirty="0" smtClean="0">
              <a:solidFill>
                <a:srgbClr val="002060"/>
              </a:solidFill>
            </a:endParaRPr>
          </a:p>
          <a:p>
            <a:pPr marL="166688" indent="-166688">
              <a:buFont typeface="Arial" pitchFamily="34" charset="0"/>
              <a:buChar char="•"/>
            </a:pPr>
            <a:r>
              <a:rPr lang="en-US" dirty="0" smtClean="0"/>
              <a:t>NCDMPH joined Johns Hopkins Bloomberg School of Public Health for  this </a:t>
            </a:r>
            <a:r>
              <a:rPr lang="en-US" b="1" dirty="0" smtClean="0"/>
              <a:t>CDC funded study</a:t>
            </a:r>
            <a:r>
              <a:rPr lang="en-US" dirty="0" smtClean="0"/>
              <a:t>.</a:t>
            </a:r>
          </a:p>
          <a:p>
            <a:pPr>
              <a:buFont typeface="Arial" pitchFamily="34" charset="0"/>
              <a:buChar char="•"/>
            </a:pPr>
            <a:endParaRPr lang="en-US" dirty="0" smtClean="0"/>
          </a:p>
          <a:p>
            <a:pPr marL="166688" indent="-166688">
              <a:buFont typeface="Arial" pitchFamily="34" charset="0"/>
              <a:buChar char="•"/>
            </a:pPr>
            <a:r>
              <a:rPr lang="en-US" dirty="0" smtClean="0"/>
              <a:t>The  evidence-based </a:t>
            </a:r>
            <a:r>
              <a:rPr lang="en-US" b="1" dirty="0" smtClean="0"/>
              <a:t>education curriculum </a:t>
            </a:r>
            <a:r>
              <a:rPr lang="en-US" dirty="0" smtClean="0"/>
              <a:t>will be administered in </a:t>
            </a:r>
            <a:r>
              <a:rPr lang="en-US" b="1" dirty="0" smtClean="0"/>
              <a:t>local public health agencies </a:t>
            </a:r>
            <a:r>
              <a:rPr lang="en-US" dirty="0" smtClean="0"/>
              <a:t>in Hurricane Sandy effected sites in 2 states.</a:t>
            </a:r>
          </a:p>
          <a:p>
            <a:pPr marL="166688" indent="-166688">
              <a:buFont typeface="Arial" pitchFamily="34" charset="0"/>
              <a:buChar char="•"/>
            </a:pPr>
            <a:endParaRPr lang="en-US" dirty="0" smtClean="0"/>
          </a:p>
          <a:p>
            <a:pPr marL="166688" indent="-166688">
              <a:buFont typeface="Arial" pitchFamily="34" charset="0"/>
              <a:buChar char="•"/>
            </a:pPr>
            <a:r>
              <a:rPr lang="en-US" dirty="0" smtClean="0"/>
              <a:t>Research on-going; completion Fall 2015.</a:t>
            </a:r>
          </a:p>
        </p:txBody>
      </p:sp>
      <p:sp>
        <p:nvSpPr>
          <p:cNvPr id="3" name="Content Placeholder 2"/>
          <p:cNvSpPr>
            <a:spLocks noGrp="1"/>
          </p:cNvSpPr>
          <p:nvPr>
            <p:ph sz="half" idx="1"/>
          </p:nvPr>
        </p:nvSpPr>
        <p:spPr>
          <a:xfrm>
            <a:off x="228600" y="666750"/>
            <a:ext cx="2667000" cy="3886200"/>
          </a:xfrm>
          <a:solidFill>
            <a:srgbClr val="DDDDDD">
              <a:alpha val="0"/>
            </a:srgbClr>
          </a:solidFill>
        </p:spPr>
        <p:txBody>
          <a:bodyPr>
            <a:normAutofit fontScale="85000" lnSpcReduction="20000"/>
          </a:bodyPr>
          <a:lstStyle/>
          <a:p>
            <a:pPr marL="0" indent="0">
              <a:buNone/>
            </a:pPr>
            <a:r>
              <a:rPr lang="en-US" sz="1900" b="1" dirty="0" smtClean="0">
                <a:solidFill>
                  <a:srgbClr val="002060"/>
                </a:solidFill>
              </a:rPr>
              <a:t>Examining Long-term Community Recovery to Identify Opportunities for Improved Education and Training</a:t>
            </a:r>
          </a:p>
          <a:p>
            <a:pPr>
              <a:buNone/>
            </a:pPr>
            <a:endParaRPr lang="en-US" sz="1100" b="1" dirty="0" smtClean="0">
              <a:solidFill>
                <a:srgbClr val="002060"/>
              </a:solidFill>
            </a:endParaRPr>
          </a:p>
          <a:p>
            <a:pPr marL="225425" indent="-225425"/>
            <a:r>
              <a:rPr lang="en-US" sz="1900" dirty="0" smtClean="0"/>
              <a:t>Interviewed</a:t>
            </a:r>
            <a:r>
              <a:rPr lang="en-US" sz="1900" b="1" dirty="0" smtClean="0"/>
              <a:t> Hurricane Sandy and Irene </a:t>
            </a:r>
            <a:r>
              <a:rPr lang="en-US" sz="1900" dirty="0" smtClean="0"/>
              <a:t>impacted community health leaders </a:t>
            </a:r>
          </a:p>
          <a:p>
            <a:pPr marL="225425" indent="-225425">
              <a:buNone/>
            </a:pPr>
            <a:endParaRPr lang="en-US" sz="1100" b="1" dirty="0" smtClean="0"/>
          </a:p>
          <a:p>
            <a:pPr marL="225425" indent="-225425"/>
            <a:r>
              <a:rPr lang="en-US" sz="1900" b="1" dirty="0" smtClean="0"/>
              <a:t>Community-level analysis</a:t>
            </a:r>
            <a:r>
              <a:rPr lang="en-US" sz="1900" dirty="0" smtClean="0"/>
              <a:t> of disaster health workforce recovery needs</a:t>
            </a:r>
          </a:p>
          <a:p>
            <a:pPr marL="225425" indent="-225425"/>
            <a:endParaRPr lang="en-US" sz="1100" dirty="0" smtClean="0"/>
          </a:p>
          <a:p>
            <a:pPr marL="225425" indent="-225425"/>
            <a:r>
              <a:rPr lang="en-US" sz="1900" dirty="0" smtClean="0"/>
              <a:t>Focused on challenges of </a:t>
            </a:r>
            <a:r>
              <a:rPr lang="en-US" sz="1900" b="1" dirty="0" smtClean="0"/>
              <a:t>recovery </a:t>
            </a:r>
            <a:r>
              <a:rPr lang="en-US" sz="1900" dirty="0" smtClean="0"/>
              <a:t>needs in  disaster health education and training </a:t>
            </a:r>
          </a:p>
          <a:p>
            <a:pPr>
              <a:buNone/>
            </a:pPr>
            <a:endParaRPr lang="en-US" sz="1900" dirty="0" smtClean="0"/>
          </a:p>
          <a:p>
            <a:pPr>
              <a:buNone/>
            </a:pPr>
            <a:endParaRPr lang="en-US" sz="1600" dirty="0" smtClean="0"/>
          </a:p>
          <a:p>
            <a:pPr>
              <a:buNone/>
            </a:pPr>
            <a:endParaRPr lang="en-US" sz="2000" dirty="0" smtClean="0"/>
          </a:p>
        </p:txBody>
      </p:sp>
      <p:sp>
        <p:nvSpPr>
          <p:cNvPr id="16" name="TextBox 15"/>
          <p:cNvSpPr txBox="1"/>
          <p:nvPr/>
        </p:nvSpPr>
        <p:spPr>
          <a:xfrm>
            <a:off x="0" y="1"/>
            <a:ext cx="9144000" cy="646331"/>
          </a:xfrm>
          <a:prstGeom prst="rect">
            <a:avLst/>
          </a:prstGeom>
          <a:noFill/>
        </p:spPr>
        <p:txBody>
          <a:bodyPr wrap="square" rtlCol="0">
            <a:spAutoFit/>
          </a:bodyPr>
          <a:lstStyle/>
          <a:p>
            <a:pPr algn="ctr"/>
            <a:r>
              <a:rPr lang="en-US" sz="3600" b="1" dirty="0" smtClean="0"/>
              <a:t>Research</a:t>
            </a:r>
            <a:endParaRPr lang="en-US" sz="36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7250"/>
          </a:xfrm>
        </p:spPr>
        <p:txBody>
          <a:bodyPr>
            <a:normAutofit/>
          </a:bodyPr>
          <a:lstStyle/>
          <a:p>
            <a:r>
              <a:rPr lang="en-US" sz="3600" b="1" dirty="0" smtClean="0">
                <a:solidFill>
                  <a:srgbClr val="0070C0"/>
                </a:solidFill>
              </a:rPr>
              <a:t>Curriculum Recommendations</a:t>
            </a:r>
            <a:endParaRPr lang="en-US" sz="3600" b="1" dirty="0">
              <a:solidFill>
                <a:srgbClr val="0070C0"/>
              </a:solidFill>
            </a:endParaRPr>
          </a:p>
        </p:txBody>
      </p:sp>
      <p:sp>
        <p:nvSpPr>
          <p:cNvPr id="5" name="Content Placeholder 4"/>
          <p:cNvSpPr>
            <a:spLocks noGrp="1"/>
          </p:cNvSpPr>
          <p:nvPr>
            <p:ph sz="half" idx="1"/>
          </p:nvPr>
        </p:nvSpPr>
        <p:spPr>
          <a:xfrm>
            <a:off x="1066800" y="3486150"/>
            <a:ext cx="7086600" cy="1371600"/>
          </a:xfrm>
        </p:spPr>
        <p:txBody>
          <a:bodyPr>
            <a:normAutofit fontScale="77500" lnSpcReduction="20000"/>
          </a:bodyPr>
          <a:lstStyle/>
          <a:p>
            <a:pPr>
              <a:spcAft>
                <a:spcPts val="600"/>
              </a:spcAft>
            </a:pPr>
            <a:r>
              <a:rPr lang="en-US" sz="2600" b="1" dirty="0" smtClean="0"/>
              <a:t>Target Audience</a:t>
            </a:r>
          </a:p>
          <a:p>
            <a:pPr lvl="1">
              <a:spcAft>
                <a:spcPts val="600"/>
              </a:spcAft>
            </a:pPr>
            <a:r>
              <a:rPr lang="en-US" dirty="0" smtClean="0"/>
              <a:t>Disaster Health Educators</a:t>
            </a:r>
          </a:p>
          <a:p>
            <a:r>
              <a:rPr lang="en-US" sz="2600" b="1" dirty="0" smtClean="0"/>
              <a:t>New Recommendation in Development</a:t>
            </a:r>
            <a:endParaRPr lang="en-US" sz="2400" dirty="0" smtClean="0"/>
          </a:p>
          <a:p>
            <a:pPr marL="742950" lvl="3" indent="-285750"/>
            <a:r>
              <a:rPr lang="en-US" sz="2400" dirty="0" smtClean="0"/>
              <a:t>Disaster Health Law (release 2014-2015)</a:t>
            </a:r>
          </a:p>
          <a:p>
            <a:pPr lvl="2">
              <a:buNone/>
            </a:pPr>
            <a:endParaRPr lang="en-US" dirty="0" smtClean="0"/>
          </a:p>
          <a:p>
            <a:pPr lvl="2">
              <a:buNone/>
            </a:pPr>
            <a:endParaRPr lang="en-US" dirty="0" smtClean="0"/>
          </a:p>
          <a:p>
            <a:pPr lvl="1">
              <a:buNone/>
            </a:pPr>
            <a:endParaRPr lang="en-US" dirty="0" smtClean="0"/>
          </a:p>
          <a:p>
            <a:pPr lvl="1">
              <a:buNone/>
            </a:pPr>
            <a:endParaRPr lang="en-US" dirty="0" smtClean="0"/>
          </a:p>
          <a:p>
            <a:pPr>
              <a:spcAft>
                <a:spcPts val="600"/>
              </a:spcAft>
            </a:pPr>
            <a:endParaRPr lang="en-US" sz="2000" i="1" dirty="0" smtClean="0"/>
          </a:p>
          <a:p>
            <a:pPr>
              <a:spcAft>
                <a:spcPts val="600"/>
              </a:spcAft>
            </a:pPr>
            <a:endParaRPr lang="en-US" sz="2000" i="1" dirty="0" smtClean="0"/>
          </a:p>
        </p:txBody>
      </p:sp>
      <p:sp>
        <p:nvSpPr>
          <p:cNvPr id="8" name="Slide Number Placeholder 7"/>
          <p:cNvSpPr>
            <a:spLocks noGrp="1"/>
          </p:cNvSpPr>
          <p:nvPr>
            <p:ph type="sldNum" sz="quarter" idx="12"/>
          </p:nvPr>
        </p:nvSpPr>
        <p:spPr/>
        <p:txBody>
          <a:bodyPr/>
          <a:lstStyle/>
          <a:p>
            <a:fld id="{3F4D88C3-2A64-4471-9032-52708195E4A0}" type="slidenum">
              <a:rPr lang="en-US" smtClean="0"/>
              <a:pPr/>
              <a:t>11</a:t>
            </a:fld>
            <a:endParaRPr lang="en-US" dirty="0"/>
          </a:p>
        </p:txBody>
      </p:sp>
      <p:pic>
        <p:nvPicPr>
          <p:cNvPr id="4098" name="Picture 2" descr="C:\Users\ebrasington\Downloads\Desktop\Pages from PediatricCurriculumRecommendations-201306.jpg"/>
          <p:cNvPicPr>
            <a:picLocks noChangeAspect="1" noChangeArrowheads="1"/>
          </p:cNvPicPr>
          <p:nvPr/>
        </p:nvPicPr>
        <p:blipFill>
          <a:blip r:embed="rId3" cstate="print"/>
          <a:srcRect/>
          <a:stretch>
            <a:fillRect/>
          </a:stretch>
        </p:blipFill>
        <p:spPr bwMode="auto">
          <a:xfrm>
            <a:off x="533401" y="2514600"/>
            <a:ext cx="7696199" cy="742950"/>
          </a:xfrm>
          <a:prstGeom prst="rect">
            <a:avLst/>
          </a:prstGeom>
          <a:ln>
            <a:solidFill>
              <a:schemeClr val="tx1"/>
            </a:solidFill>
          </a:ln>
          <a:effectLst>
            <a:outerShdw blurRad="292100" dist="139700" dir="2700000" algn="tl" rotWithShape="0">
              <a:srgbClr val="333333">
                <a:alpha val="65000"/>
              </a:srgbClr>
            </a:outerShdw>
          </a:effectLst>
        </p:spPr>
      </p:pic>
      <p:pic>
        <p:nvPicPr>
          <p:cNvPr id="4099" name="Picture 3" descr="C:\Users\ebrasington\Downloads\Desktop\Pages from BehavioralHealthRecommendations-201401.jpg"/>
          <p:cNvPicPr>
            <a:picLocks noChangeAspect="1" noChangeArrowheads="1"/>
          </p:cNvPicPr>
          <p:nvPr/>
        </p:nvPicPr>
        <p:blipFill>
          <a:blip r:embed="rId4" cstate="print"/>
          <a:srcRect/>
          <a:stretch>
            <a:fillRect/>
          </a:stretch>
        </p:blipFill>
        <p:spPr bwMode="auto">
          <a:xfrm>
            <a:off x="533400" y="1714500"/>
            <a:ext cx="7696200" cy="704850"/>
          </a:xfrm>
          <a:prstGeom prst="rect">
            <a:avLst/>
          </a:prstGeom>
          <a:ln>
            <a:solidFill>
              <a:srgbClr val="00040C"/>
            </a:solidFill>
          </a:ln>
          <a:effectLst>
            <a:outerShdw blurRad="292100" dist="139700" dir="2700000" algn="tl" rotWithShape="0">
              <a:srgbClr val="333333">
                <a:alpha val="65000"/>
              </a:srgbClr>
            </a:outerShdw>
          </a:effectLst>
        </p:spPr>
      </p:pic>
      <p:pic>
        <p:nvPicPr>
          <p:cNvPr id="1026" name="Picture 2" descr="C:\Users\EBrasington.HJFRESEARCH\Desktop\Untitled.png"/>
          <p:cNvPicPr>
            <a:picLocks noChangeAspect="1" noChangeArrowheads="1"/>
          </p:cNvPicPr>
          <p:nvPr/>
        </p:nvPicPr>
        <p:blipFill>
          <a:blip r:embed="rId5" cstate="print"/>
          <a:srcRect/>
          <a:stretch>
            <a:fillRect/>
          </a:stretch>
        </p:blipFill>
        <p:spPr bwMode="auto">
          <a:xfrm>
            <a:off x="533401" y="819150"/>
            <a:ext cx="7696199" cy="781050"/>
          </a:xfrm>
          <a:prstGeom prst="rect">
            <a:avLst/>
          </a:prstGeom>
          <a:ln>
            <a:solidFill>
              <a:schemeClr val="tx1"/>
            </a:solidFill>
          </a:ln>
          <a:effectLst>
            <a:outerShdw blurRad="292100" dist="139700" dir="2700000" algn="tl" rotWithShape="0">
              <a:srgbClr val="333333">
                <a:alpha val="65000"/>
              </a:srgbClr>
            </a:outerShdw>
          </a:effectLst>
        </p:spPr>
      </p:pic>
      <p:sp>
        <p:nvSpPr>
          <p:cNvPr id="10" name="Date Placeholder 9"/>
          <p:cNvSpPr>
            <a:spLocks noGrp="1"/>
          </p:cNvSpPr>
          <p:nvPr>
            <p:ph type="dt" sz="half" idx="10"/>
          </p:nvPr>
        </p:nvSpPr>
        <p:spPr/>
        <p:txBody>
          <a:bodyPr/>
          <a:lstStyle/>
          <a:p>
            <a:fld id="{34D3F86D-9A97-4A84-B717-C99C9DE6EBBD}" type="datetime1">
              <a:rPr lang="en-US" smtClean="0"/>
              <a:pPr/>
              <a:t>9/8/2014</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F4D88C3-2A64-4471-9032-52708195E4A0}" type="slidenum">
              <a:rPr lang="en-US" smtClean="0"/>
              <a:pPr/>
              <a:t>12</a:t>
            </a:fld>
            <a:endParaRPr lang="en-US" dirty="0"/>
          </a:p>
        </p:txBody>
      </p:sp>
      <p:sp>
        <p:nvSpPr>
          <p:cNvPr id="15" name="TextBox 14"/>
          <p:cNvSpPr txBox="1"/>
          <p:nvPr/>
        </p:nvSpPr>
        <p:spPr>
          <a:xfrm>
            <a:off x="1524000" y="514350"/>
            <a:ext cx="5943600" cy="584775"/>
          </a:xfrm>
          <a:prstGeom prst="rect">
            <a:avLst/>
          </a:prstGeom>
          <a:solidFill>
            <a:schemeClr val="accent1">
              <a:lumMod val="20000"/>
              <a:lumOff val="80000"/>
            </a:schemeClr>
          </a:solidFill>
          <a:ln>
            <a:noFill/>
          </a:ln>
          <a:effectLst>
            <a:softEdge rad="31750"/>
          </a:effectLst>
        </p:spPr>
        <p:txBody>
          <a:bodyPr wrap="square" rtlCol="0">
            <a:spAutoFit/>
          </a:bodyPr>
          <a:lstStyle/>
          <a:p>
            <a:r>
              <a:rPr lang="en-US" sz="1600" b="1" dirty="0" smtClean="0"/>
              <a:t>“On behalf of the city of Boston, thank you for this,”-Steve </a:t>
            </a:r>
            <a:r>
              <a:rPr lang="en-US" sz="1600" b="1" dirty="0" err="1" smtClean="0"/>
              <a:t>Belec</a:t>
            </a:r>
            <a:r>
              <a:rPr lang="en-US" sz="1600" b="1" dirty="0" smtClean="0"/>
              <a:t>, </a:t>
            </a:r>
          </a:p>
          <a:p>
            <a:pPr algn="ctr"/>
            <a:r>
              <a:rPr lang="en-US" sz="1600" b="1" dirty="0" smtClean="0"/>
              <a:t>Director Mayor’s Health Line, Boston Public Health Commission</a:t>
            </a:r>
            <a:endParaRPr lang="en-US" sz="1600" b="1" dirty="0"/>
          </a:p>
        </p:txBody>
      </p:sp>
      <p:sp>
        <p:nvSpPr>
          <p:cNvPr id="8" name="TextBox 7"/>
          <p:cNvSpPr txBox="1"/>
          <p:nvPr/>
        </p:nvSpPr>
        <p:spPr>
          <a:xfrm>
            <a:off x="0" y="0"/>
            <a:ext cx="9144000" cy="584775"/>
          </a:xfrm>
          <a:prstGeom prst="rect">
            <a:avLst/>
          </a:prstGeom>
          <a:noFill/>
        </p:spPr>
        <p:txBody>
          <a:bodyPr wrap="square" rtlCol="0">
            <a:spAutoFit/>
          </a:bodyPr>
          <a:lstStyle/>
          <a:p>
            <a:pPr algn="ctr"/>
            <a:r>
              <a:rPr lang="en-US" sz="3200" b="1" dirty="0" smtClean="0">
                <a:solidFill>
                  <a:srgbClr val="002060"/>
                </a:solidFill>
              </a:rPr>
              <a:t>Resilience through Learning Resources</a:t>
            </a:r>
            <a:endParaRPr lang="en-US" sz="3200" b="1" dirty="0">
              <a:solidFill>
                <a:srgbClr val="002060"/>
              </a:solidFill>
            </a:endParaRPr>
          </a:p>
        </p:txBody>
      </p:sp>
      <p:sp>
        <p:nvSpPr>
          <p:cNvPr id="9" name="TextBox 8"/>
          <p:cNvSpPr txBox="1"/>
          <p:nvPr/>
        </p:nvSpPr>
        <p:spPr>
          <a:xfrm>
            <a:off x="0" y="1123950"/>
            <a:ext cx="5181600" cy="3861853"/>
          </a:xfrm>
          <a:prstGeom prst="rect">
            <a:avLst/>
          </a:prstGeom>
          <a:noFill/>
        </p:spPr>
        <p:txBody>
          <a:bodyPr wrap="square" rtlCol="0">
            <a:spAutoFit/>
          </a:bodyPr>
          <a:lstStyle/>
          <a:p>
            <a:pPr marL="119063" indent="-119063">
              <a:buFont typeface="Arial" pitchFamily="34" charset="0"/>
              <a:buChar char="•"/>
            </a:pPr>
            <a:r>
              <a:rPr lang="en-US" b="1" dirty="0" smtClean="0">
                <a:solidFill>
                  <a:schemeClr val="bg2">
                    <a:lumMod val="10000"/>
                  </a:schemeClr>
                </a:solidFill>
              </a:rPr>
              <a:t>Initiated after 2013 Boston Marathon Explosion</a:t>
            </a:r>
          </a:p>
          <a:p>
            <a:endParaRPr lang="en-US" sz="800" dirty="0" smtClean="0">
              <a:solidFill>
                <a:schemeClr val="bg2">
                  <a:lumMod val="10000"/>
                </a:schemeClr>
              </a:solidFill>
            </a:endParaRPr>
          </a:p>
          <a:p>
            <a:pPr marL="119063" indent="-119063">
              <a:buFont typeface="Arial" pitchFamily="34" charset="0"/>
              <a:buChar char="•"/>
            </a:pPr>
            <a:r>
              <a:rPr lang="en-US" dirty="0" smtClean="0">
                <a:solidFill>
                  <a:schemeClr val="bg2">
                    <a:lumMod val="10000"/>
                  </a:schemeClr>
                </a:solidFill>
              </a:rPr>
              <a:t>Provides an </a:t>
            </a:r>
            <a:r>
              <a:rPr lang="en-US" b="1" dirty="0" smtClean="0">
                <a:solidFill>
                  <a:schemeClr val="bg2">
                    <a:lumMod val="10000"/>
                  </a:schemeClr>
                </a:solidFill>
              </a:rPr>
              <a:t>opportunity to learn</a:t>
            </a:r>
            <a:r>
              <a:rPr lang="en-US" dirty="0" smtClean="0">
                <a:solidFill>
                  <a:schemeClr val="bg2">
                    <a:lumMod val="10000"/>
                  </a:schemeClr>
                </a:solidFill>
              </a:rPr>
              <a:t> in wake of an      all-hazards event  (“teachable moment”)</a:t>
            </a:r>
          </a:p>
          <a:p>
            <a:endParaRPr lang="en-US" sz="800" dirty="0" smtClean="0">
              <a:solidFill>
                <a:schemeClr val="bg2">
                  <a:lumMod val="10000"/>
                </a:schemeClr>
              </a:solidFill>
            </a:endParaRPr>
          </a:p>
          <a:p>
            <a:pPr marL="119063" indent="-119063">
              <a:buFont typeface="Arial" pitchFamily="34" charset="0"/>
              <a:buChar char="•"/>
            </a:pPr>
            <a:r>
              <a:rPr lang="en-US" dirty="0" smtClean="0">
                <a:solidFill>
                  <a:schemeClr val="bg2">
                    <a:lumMod val="10000"/>
                  </a:schemeClr>
                </a:solidFill>
              </a:rPr>
              <a:t>Tailored for </a:t>
            </a:r>
            <a:r>
              <a:rPr lang="en-US" b="1" dirty="0" smtClean="0">
                <a:solidFill>
                  <a:schemeClr val="bg2">
                    <a:lumMod val="10000"/>
                  </a:schemeClr>
                </a:solidFill>
              </a:rPr>
              <a:t>hazard related training </a:t>
            </a:r>
            <a:r>
              <a:rPr lang="en-US" dirty="0" smtClean="0">
                <a:solidFill>
                  <a:schemeClr val="bg2">
                    <a:lumMod val="10000"/>
                  </a:schemeClr>
                </a:solidFill>
              </a:rPr>
              <a:t>needs—include suggested learning objectives &amp; activities </a:t>
            </a:r>
          </a:p>
          <a:p>
            <a:endParaRPr lang="en-US" sz="800" dirty="0" smtClean="0">
              <a:solidFill>
                <a:schemeClr val="bg2">
                  <a:lumMod val="10000"/>
                </a:schemeClr>
              </a:solidFill>
            </a:endParaRPr>
          </a:p>
          <a:p>
            <a:pPr>
              <a:buFont typeface="Arial" pitchFamily="34" charset="0"/>
              <a:buChar char="•"/>
            </a:pPr>
            <a:r>
              <a:rPr lang="en-US" b="1" dirty="0" smtClean="0">
                <a:solidFill>
                  <a:schemeClr val="bg2">
                    <a:lumMod val="10000"/>
                  </a:schemeClr>
                </a:solidFill>
              </a:rPr>
              <a:t>Topics</a:t>
            </a:r>
            <a:endParaRPr lang="en-US" dirty="0" smtClean="0">
              <a:solidFill>
                <a:schemeClr val="bg2">
                  <a:lumMod val="10000"/>
                </a:schemeClr>
              </a:solidFill>
            </a:endParaRPr>
          </a:p>
          <a:p>
            <a:pPr marL="914400" lvl="1" indent="225425">
              <a:buFont typeface="Courier New" pitchFamily="49" charset="0"/>
              <a:buChar char="o"/>
            </a:pPr>
            <a:r>
              <a:rPr lang="en-US" dirty="0" smtClean="0">
                <a:solidFill>
                  <a:schemeClr val="bg2">
                    <a:lumMod val="10000"/>
                  </a:schemeClr>
                </a:solidFill>
              </a:rPr>
              <a:t>Explosions &amp; Mass Gatherings</a:t>
            </a:r>
          </a:p>
          <a:p>
            <a:pPr marL="914400" lvl="1" indent="225425">
              <a:buFont typeface="Courier New" pitchFamily="49" charset="0"/>
              <a:buChar char="o"/>
            </a:pPr>
            <a:r>
              <a:rPr lang="en-US" dirty="0" smtClean="0">
                <a:solidFill>
                  <a:schemeClr val="bg2">
                    <a:lumMod val="10000"/>
                  </a:schemeClr>
                </a:solidFill>
              </a:rPr>
              <a:t>Tornadoes</a:t>
            </a:r>
          </a:p>
          <a:p>
            <a:pPr marL="914400" lvl="1" indent="225425">
              <a:buFont typeface="Courier New" pitchFamily="49" charset="0"/>
              <a:buChar char="o"/>
            </a:pPr>
            <a:r>
              <a:rPr lang="en-US" dirty="0" smtClean="0">
                <a:solidFill>
                  <a:schemeClr val="bg2">
                    <a:lumMod val="10000"/>
                  </a:schemeClr>
                </a:solidFill>
              </a:rPr>
              <a:t>Hurricanes/Typhoons</a:t>
            </a:r>
          </a:p>
          <a:p>
            <a:pPr marL="914400" lvl="1" indent="225425">
              <a:buFont typeface="Courier New" pitchFamily="49" charset="0"/>
              <a:buChar char="o"/>
            </a:pPr>
            <a:r>
              <a:rPr lang="en-US" dirty="0" smtClean="0">
                <a:solidFill>
                  <a:schemeClr val="bg2">
                    <a:lumMod val="10000"/>
                  </a:schemeClr>
                </a:solidFill>
              </a:rPr>
              <a:t>Wildfires</a:t>
            </a:r>
          </a:p>
          <a:p>
            <a:pPr marL="914400" lvl="1" indent="225425">
              <a:buFont typeface="Courier New" pitchFamily="49" charset="0"/>
              <a:buChar char="o"/>
            </a:pPr>
            <a:r>
              <a:rPr lang="en-US" dirty="0" smtClean="0">
                <a:solidFill>
                  <a:schemeClr val="bg2">
                    <a:lumMod val="10000"/>
                  </a:schemeClr>
                </a:solidFill>
              </a:rPr>
              <a:t>Earthquakes</a:t>
            </a:r>
          </a:p>
          <a:p>
            <a:pPr marL="914400" lvl="1" indent="225425">
              <a:buFont typeface="Courier New" pitchFamily="49" charset="0"/>
              <a:buChar char="o"/>
            </a:pPr>
            <a:r>
              <a:rPr lang="en-US" dirty="0" smtClean="0">
                <a:solidFill>
                  <a:srgbClr val="9900FF"/>
                </a:solidFill>
              </a:rPr>
              <a:t>Winter Weather (New!) </a:t>
            </a:r>
          </a:p>
        </p:txBody>
      </p:sp>
      <p:pic>
        <p:nvPicPr>
          <p:cNvPr id="1026" name="Picture 2" descr="G:\Communications\Photos\Web Redesign\Licensed photos\Classroom_iStock_000020115888Medium.jpg"/>
          <p:cNvPicPr>
            <a:picLocks noChangeAspect="1" noChangeArrowheads="1"/>
          </p:cNvPicPr>
          <p:nvPr/>
        </p:nvPicPr>
        <p:blipFill>
          <a:blip r:embed="rId2" cstate="print"/>
          <a:stretch>
            <a:fillRect/>
          </a:stretch>
        </p:blipFill>
        <p:spPr bwMode="auto">
          <a:xfrm>
            <a:off x="5486400" y="1581150"/>
            <a:ext cx="3505200" cy="2309362"/>
          </a:xfrm>
          <a:prstGeom prst="rect">
            <a:avLst/>
          </a:prstGeom>
          <a:ln>
            <a:noFill/>
          </a:ln>
          <a:effectLst>
            <a:softEdge rad="112500"/>
          </a:effectLst>
        </p:spPr>
      </p:pic>
      <p:sp>
        <p:nvSpPr>
          <p:cNvPr id="10" name="Date Placeholder 9"/>
          <p:cNvSpPr>
            <a:spLocks noGrp="1"/>
          </p:cNvSpPr>
          <p:nvPr>
            <p:ph type="dt" sz="half" idx="10"/>
          </p:nvPr>
        </p:nvSpPr>
        <p:spPr>
          <a:xfrm>
            <a:off x="0" y="4869656"/>
            <a:ext cx="2133600" cy="273844"/>
          </a:xfrm>
        </p:spPr>
        <p:txBody>
          <a:bodyPr/>
          <a:lstStyle/>
          <a:p>
            <a:fld id="{B9DBC4E4-0CA9-4E75-A8AA-E94FDD14B19A}" type="datetime1">
              <a:rPr lang="en-US" smtClean="0"/>
              <a:pPr/>
              <a:t>9/8/2014</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Content Placeholder 7" descr="DMPHP Cover.jpg"/>
          <p:cNvPicPr>
            <a:picLocks noChangeAspect="1"/>
          </p:cNvPicPr>
          <p:nvPr/>
        </p:nvPicPr>
        <p:blipFill>
          <a:blip r:embed="rId4" cstate="print"/>
          <a:stretch>
            <a:fillRect/>
          </a:stretch>
        </p:blipFill>
        <p:spPr>
          <a:xfrm>
            <a:off x="914400" y="819150"/>
            <a:ext cx="3124200" cy="3394472"/>
          </a:xfrm>
          <a:prstGeom prst="rect">
            <a:avLst/>
          </a:prstGeom>
        </p:spPr>
      </p:pic>
      <p:sp>
        <p:nvSpPr>
          <p:cNvPr id="7" name="TextBox 6"/>
          <p:cNvSpPr txBox="1"/>
          <p:nvPr/>
        </p:nvSpPr>
        <p:spPr>
          <a:xfrm>
            <a:off x="228600" y="3657600"/>
            <a:ext cx="8610600" cy="523220"/>
          </a:xfrm>
          <a:prstGeom prst="rect">
            <a:avLst/>
          </a:prstGeom>
          <a:noFill/>
        </p:spPr>
        <p:txBody>
          <a:bodyPr wrap="square" rtlCol="0">
            <a:spAutoFit/>
          </a:bodyPr>
          <a:lstStyle/>
          <a:p>
            <a:pPr algn="ctr"/>
            <a:endParaRPr lang="en-US" sz="2800" i="1" dirty="0" smtClean="0"/>
          </a:p>
        </p:txBody>
      </p:sp>
      <p:sp>
        <p:nvSpPr>
          <p:cNvPr id="16" name="Title 15"/>
          <p:cNvSpPr>
            <a:spLocks noGrp="1"/>
          </p:cNvSpPr>
          <p:nvPr>
            <p:ph type="title"/>
          </p:nvPr>
        </p:nvSpPr>
        <p:spPr>
          <a:xfrm>
            <a:off x="1066800" y="133350"/>
            <a:ext cx="6858000" cy="685800"/>
          </a:xfrm>
        </p:spPr>
        <p:txBody>
          <a:bodyPr>
            <a:normAutofit fontScale="90000"/>
          </a:bodyPr>
          <a:lstStyle/>
          <a:p>
            <a:r>
              <a:rPr lang="en-US" dirty="0" smtClean="0">
                <a:solidFill>
                  <a:srgbClr val="002060"/>
                </a:solidFill>
              </a:rPr>
              <a:t>Scholarly Activity &amp; Outreach</a:t>
            </a:r>
            <a:endParaRPr lang="en-US" dirty="0">
              <a:solidFill>
                <a:srgbClr val="002060"/>
              </a:solidFill>
            </a:endParaRPr>
          </a:p>
        </p:txBody>
      </p:sp>
      <p:sp>
        <p:nvSpPr>
          <p:cNvPr id="17" name="Content Placeholder 16"/>
          <p:cNvSpPr>
            <a:spLocks noGrp="1"/>
          </p:cNvSpPr>
          <p:nvPr>
            <p:ph sz="half" idx="1"/>
          </p:nvPr>
        </p:nvSpPr>
        <p:spPr>
          <a:xfrm>
            <a:off x="381000" y="3028950"/>
            <a:ext cx="4267200" cy="1676400"/>
          </a:xfrm>
          <a:ln/>
        </p:spPr>
        <p:style>
          <a:lnRef idx="2">
            <a:schemeClr val="accent3"/>
          </a:lnRef>
          <a:fillRef idx="1">
            <a:schemeClr val="lt1"/>
          </a:fillRef>
          <a:effectRef idx="0">
            <a:schemeClr val="accent3"/>
          </a:effectRef>
          <a:fontRef idx="minor">
            <a:schemeClr val="dk1"/>
          </a:fontRef>
        </p:style>
        <p:txBody>
          <a:bodyPr>
            <a:noAutofit/>
          </a:bodyPr>
          <a:lstStyle/>
          <a:p>
            <a:pPr algn="ctr">
              <a:buNone/>
            </a:pPr>
            <a:r>
              <a:rPr lang="en-US" sz="1400" b="1" dirty="0" smtClean="0">
                <a:solidFill>
                  <a:schemeClr val="bg2">
                    <a:lumMod val="50000"/>
                  </a:schemeClr>
                </a:solidFill>
              </a:rPr>
              <a:t>Editorial Support</a:t>
            </a:r>
          </a:p>
          <a:p>
            <a:r>
              <a:rPr lang="en-US" sz="1400" dirty="0" smtClean="0"/>
              <a:t>Providing editorial support for the journal of  </a:t>
            </a:r>
            <a:r>
              <a:rPr lang="en-US" sz="1400" i="1" dirty="0" smtClean="0"/>
              <a:t>Disaster Medicine and Public Health Preparedness</a:t>
            </a:r>
            <a:endParaRPr lang="en-US" sz="1400" dirty="0" smtClean="0"/>
          </a:p>
          <a:p>
            <a:pPr>
              <a:buNone/>
            </a:pPr>
            <a:endParaRPr lang="en-US" sz="1400" dirty="0" smtClean="0"/>
          </a:p>
          <a:p>
            <a:r>
              <a:rPr lang="en-US" sz="1400" dirty="0" smtClean="0"/>
              <a:t>Based on agreement between the Society for Disaster Medicine and Public Health &amp; USU</a:t>
            </a:r>
          </a:p>
        </p:txBody>
      </p:sp>
      <p:sp>
        <p:nvSpPr>
          <p:cNvPr id="18" name="Content Placeholder 17"/>
          <p:cNvSpPr>
            <a:spLocks noGrp="1"/>
          </p:cNvSpPr>
          <p:nvPr>
            <p:ph sz="half" idx="2"/>
          </p:nvPr>
        </p:nvSpPr>
        <p:spPr>
          <a:xfrm>
            <a:off x="4876800" y="914400"/>
            <a:ext cx="3886200" cy="2419350"/>
          </a:xfrm>
          <a:ln/>
        </p:spPr>
        <p:style>
          <a:lnRef idx="2">
            <a:schemeClr val="accent3"/>
          </a:lnRef>
          <a:fillRef idx="1">
            <a:schemeClr val="lt1"/>
          </a:fillRef>
          <a:effectRef idx="0">
            <a:schemeClr val="accent3"/>
          </a:effectRef>
          <a:fontRef idx="minor">
            <a:schemeClr val="dk1"/>
          </a:fontRef>
        </p:style>
        <p:txBody>
          <a:bodyPr>
            <a:normAutofit fontScale="62500" lnSpcReduction="20000"/>
          </a:bodyPr>
          <a:lstStyle/>
          <a:p>
            <a:pPr algn="ctr">
              <a:buNone/>
            </a:pPr>
            <a:r>
              <a:rPr lang="en-US" b="1" dirty="0" smtClean="0">
                <a:solidFill>
                  <a:schemeClr val="bg2">
                    <a:lumMod val="50000"/>
                  </a:schemeClr>
                </a:solidFill>
              </a:rPr>
              <a:t>Webinar Series:</a:t>
            </a:r>
          </a:p>
          <a:p>
            <a:pPr lvl="0">
              <a:defRPr/>
            </a:pPr>
            <a:r>
              <a:rPr lang="en-US" sz="2300" dirty="0" smtClean="0"/>
              <a:t>Features  subject matter experts</a:t>
            </a:r>
          </a:p>
          <a:p>
            <a:pPr lvl="0">
              <a:buNone/>
              <a:defRPr/>
            </a:pPr>
            <a:endParaRPr lang="en-US" sz="2300" dirty="0" smtClean="0"/>
          </a:p>
          <a:p>
            <a:pPr lvl="0">
              <a:defRPr/>
            </a:pPr>
            <a:r>
              <a:rPr lang="en-US" sz="2300" dirty="0" smtClean="0"/>
              <a:t>Will feature LDH ‘14 Poster Winners</a:t>
            </a:r>
          </a:p>
          <a:p>
            <a:pPr lvl="0">
              <a:buNone/>
              <a:defRPr/>
            </a:pPr>
            <a:endParaRPr lang="en-US" sz="2300" dirty="0" smtClean="0"/>
          </a:p>
          <a:p>
            <a:pPr lvl="0">
              <a:defRPr/>
            </a:pPr>
            <a:r>
              <a:rPr lang="en-US" sz="2300" b="1" dirty="0" smtClean="0"/>
              <a:t>Free to attend</a:t>
            </a:r>
          </a:p>
          <a:p>
            <a:pPr lvl="0">
              <a:buNone/>
              <a:defRPr/>
            </a:pPr>
            <a:endParaRPr lang="en-US" sz="2300" dirty="0" smtClean="0"/>
          </a:p>
          <a:p>
            <a:pPr lvl="0">
              <a:defRPr/>
            </a:pPr>
            <a:r>
              <a:rPr lang="en-US" sz="2300" dirty="0" smtClean="0"/>
              <a:t>Recordings </a:t>
            </a:r>
            <a:r>
              <a:rPr lang="en-US" sz="2300" b="1" dirty="0" smtClean="0"/>
              <a:t>archived online </a:t>
            </a:r>
            <a:r>
              <a:rPr lang="en-US" sz="2300" dirty="0" smtClean="0"/>
              <a:t>for viewing</a:t>
            </a:r>
          </a:p>
          <a:p>
            <a:pPr lvl="0">
              <a:defRPr/>
            </a:pPr>
            <a:endParaRPr lang="en-US" sz="2300" dirty="0" smtClean="0"/>
          </a:p>
          <a:p>
            <a:pPr lvl="0">
              <a:defRPr/>
            </a:pPr>
            <a:r>
              <a:rPr lang="en-US" sz="2300" b="1" dirty="0" smtClean="0"/>
              <a:t>Pick up our handout </a:t>
            </a:r>
            <a:r>
              <a:rPr lang="en-US" sz="2300" dirty="0" smtClean="0"/>
              <a:t>on September’s webinar at the front desk!</a:t>
            </a:r>
          </a:p>
          <a:p>
            <a:pPr lvl="1"/>
            <a:endParaRPr lang="en-US" dirty="0"/>
          </a:p>
        </p:txBody>
      </p:sp>
      <p:sp>
        <p:nvSpPr>
          <p:cNvPr id="8" name="Date Placeholder 7"/>
          <p:cNvSpPr>
            <a:spLocks noGrp="1"/>
          </p:cNvSpPr>
          <p:nvPr>
            <p:ph type="dt" sz="half" idx="10"/>
          </p:nvPr>
        </p:nvSpPr>
        <p:spPr/>
        <p:txBody>
          <a:bodyPr/>
          <a:lstStyle/>
          <a:p>
            <a:fld id="{FD5054FE-A3BE-4FE7-BC31-FF6D31C34394}" type="datetime1">
              <a:rPr lang="en-US" smtClean="0"/>
              <a:pPr/>
              <a:t>9/8/2014</a:t>
            </a:fld>
            <a:endParaRPr lang="en-US" dirty="0"/>
          </a:p>
        </p:txBody>
      </p:sp>
      <p:sp>
        <p:nvSpPr>
          <p:cNvPr id="9" name="Slide Number Placeholder 8"/>
          <p:cNvSpPr>
            <a:spLocks noGrp="1"/>
          </p:cNvSpPr>
          <p:nvPr>
            <p:ph type="sldNum" sz="quarter" idx="12"/>
          </p:nvPr>
        </p:nvSpPr>
        <p:spPr/>
        <p:txBody>
          <a:bodyPr/>
          <a:lstStyle/>
          <a:p>
            <a:fld id="{3F4D88C3-2A64-4471-9032-52708195E4A0}" type="slidenum">
              <a:rPr lang="en-US" smtClean="0"/>
              <a:pPr/>
              <a:t>13</a:t>
            </a:fld>
            <a:endParaRPr lang="en-US" dirty="0"/>
          </a:p>
        </p:txBody>
      </p:sp>
      <p:pic>
        <p:nvPicPr>
          <p:cNvPr id="24" name="Picture 2" descr="C:\Users\ebrasington\Downloads\Desktop\Social Work Students and Disaster Training.jpg"/>
          <p:cNvPicPr>
            <a:picLocks noChangeAspect="1" noChangeArrowheads="1"/>
          </p:cNvPicPr>
          <p:nvPr/>
        </p:nvPicPr>
        <p:blipFill>
          <a:blip r:embed="rId5" cstate="print"/>
          <a:srcRect/>
          <a:stretch>
            <a:fillRect/>
          </a:stretch>
        </p:blipFill>
        <p:spPr bwMode="auto">
          <a:xfrm>
            <a:off x="5334000" y="3333750"/>
            <a:ext cx="2895600" cy="1581150"/>
          </a:xfrm>
          <a:prstGeom prst="rect">
            <a:avLst/>
          </a:prstGeom>
          <a:noFill/>
          <a:ln>
            <a:solidFill>
              <a:srgbClr val="000000"/>
            </a:solidFill>
          </a:ln>
        </p:spPr>
      </p:pic>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11" name="Content Placeholder 10"/>
          <p:cNvSpPr>
            <a:spLocks noGrp="1"/>
          </p:cNvSpPr>
          <p:nvPr>
            <p:ph sz="half" idx="2"/>
          </p:nvPr>
        </p:nvSpPr>
        <p:spPr>
          <a:xfrm>
            <a:off x="533400" y="285750"/>
            <a:ext cx="5334000" cy="1943100"/>
          </a:xfrm>
        </p:spPr>
        <p:txBody>
          <a:bodyPr>
            <a:normAutofit fontScale="85000" lnSpcReduction="10000"/>
          </a:bodyPr>
          <a:lstStyle/>
          <a:p>
            <a:pPr>
              <a:buNone/>
            </a:pPr>
            <a:r>
              <a:rPr lang="en-US" sz="2800" dirty="0" smtClean="0"/>
              <a:t>For further information please contact:</a:t>
            </a:r>
          </a:p>
          <a:p>
            <a:pPr>
              <a:buNone/>
            </a:pPr>
            <a:endParaRPr lang="en-US" sz="2000" b="1" dirty="0" smtClean="0"/>
          </a:p>
          <a:p>
            <a:pPr>
              <a:buNone/>
            </a:pPr>
            <a:r>
              <a:rPr lang="en-US" sz="2800" b="1" dirty="0" smtClean="0"/>
              <a:t>Acting Director: Dr. Kenneth </a:t>
            </a:r>
            <a:r>
              <a:rPr lang="en-US" sz="2800" b="1" dirty="0" err="1" smtClean="0"/>
              <a:t>Schor</a:t>
            </a:r>
            <a:endParaRPr lang="en-US" sz="2800" b="1" dirty="0" smtClean="0"/>
          </a:p>
          <a:p>
            <a:pPr>
              <a:buNone/>
            </a:pPr>
            <a:r>
              <a:rPr lang="en-US" sz="2800" b="1" dirty="0" smtClean="0"/>
              <a:t>Phone: 240-833-4444</a:t>
            </a:r>
          </a:p>
          <a:p>
            <a:pPr>
              <a:buNone/>
            </a:pPr>
            <a:r>
              <a:rPr lang="en-US" sz="2800" b="1" dirty="0" smtClean="0"/>
              <a:t>Email: kenneth.schor@usuhs.edu</a:t>
            </a:r>
          </a:p>
          <a:p>
            <a:pPr>
              <a:buNone/>
            </a:pPr>
            <a:endParaRPr lang="en-US" dirty="0"/>
          </a:p>
        </p:txBody>
      </p:sp>
      <p:sp>
        <p:nvSpPr>
          <p:cNvPr id="5" name="Slide Number Placeholder 4"/>
          <p:cNvSpPr>
            <a:spLocks noGrp="1"/>
          </p:cNvSpPr>
          <p:nvPr>
            <p:ph type="sldNum" sz="quarter" idx="12"/>
          </p:nvPr>
        </p:nvSpPr>
        <p:spPr/>
        <p:txBody>
          <a:bodyPr/>
          <a:lstStyle/>
          <a:p>
            <a:fld id="{3F4D88C3-2A64-4471-9032-52708195E4A0}" type="slidenum">
              <a:rPr lang="en-US" smtClean="0"/>
              <a:pPr/>
              <a:t>14</a:t>
            </a:fld>
            <a:endParaRPr lang="en-US" dirty="0"/>
          </a:p>
        </p:txBody>
      </p:sp>
      <p:grpSp>
        <p:nvGrpSpPr>
          <p:cNvPr id="2" name="Group 15"/>
          <p:cNvGrpSpPr/>
          <p:nvPr>
            <p:custDataLst>
              <p:tags r:id="rId1"/>
            </p:custDataLst>
          </p:nvPr>
        </p:nvGrpSpPr>
        <p:grpSpPr>
          <a:xfrm>
            <a:off x="1143000" y="2382805"/>
            <a:ext cx="6858000" cy="2585323"/>
            <a:chOff x="6030686" y="4602647"/>
            <a:chExt cx="2971800" cy="3447098"/>
          </a:xfrm>
          <a:effectLst>
            <a:outerShdw blurRad="50800" dist="50800" dir="5400000" algn="ctr" rotWithShape="0">
              <a:schemeClr val="bg1"/>
            </a:outerShdw>
          </a:effectLst>
        </p:grpSpPr>
        <p:sp>
          <p:nvSpPr>
            <p:cNvPr id="17" name="Rectangle 16"/>
            <p:cNvSpPr/>
            <p:nvPr/>
          </p:nvSpPr>
          <p:spPr>
            <a:xfrm>
              <a:off x="6030686" y="4752974"/>
              <a:ext cx="2971800" cy="2590800"/>
            </a:xfrm>
            <a:prstGeom prst="rect">
              <a:avLst/>
            </a:prstGeom>
            <a:gradFill flip="none" rotWithShape="1">
              <a:gsLst>
                <a:gs pos="0">
                  <a:srgbClr val="FF6600">
                    <a:alpha val="52000"/>
                  </a:srgbClr>
                </a:gs>
                <a:gs pos="50000">
                  <a:schemeClr val="accent1">
                    <a:tint val="44500"/>
                    <a:satMod val="160000"/>
                  </a:schemeClr>
                </a:gs>
                <a:gs pos="100000">
                  <a:schemeClr val="accent1">
                    <a:tint val="23500"/>
                    <a:satMod val="160000"/>
                  </a:schemeClr>
                </a:gs>
              </a:gsLst>
              <a:lin ang="18900000" scaled="1"/>
              <a:tileRect/>
            </a:gradFill>
            <a:ln>
              <a:solidFill>
                <a:srgbClr val="FF6600"/>
              </a:solidFill>
            </a:ln>
            <a:scene3d>
              <a:camera prst="orthographicFront"/>
              <a:lightRig rig="threePt" dir="t"/>
            </a:scene3d>
            <a:sp3d extrusionH="76200">
              <a:extrusionClr>
                <a:schemeClr val="tx2">
                  <a:lumMod val="60000"/>
                  <a:lumOff val="40000"/>
                </a:schemeClr>
              </a:extrusionClr>
            </a:sp3d>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a:p>
          </p:txBody>
        </p:sp>
        <p:sp>
          <p:nvSpPr>
            <p:cNvPr id="18" name="TextBox 17"/>
            <p:cNvSpPr txBox="1"/>
            <p:nvPr/>
          </p:nvSpPr>
          <p:spPr>
            <a:xfrm>
              <a:off x="6162766" y="4602647"/>
              <a:ext cx="2674620" cy="3447098"/>
            </a:xfrm>
            <a:prstGeom prst="rect">
              <a:avLst/>
            </a:prstGeom>
            <a:noFill/>
            <a:scene3d>
              <a:camera prst="orthographicFront"/>
              <a:lightRig rig="threePt" dir="t"/>
            </a:scene3d>
            <a:sp3d extrusionH="76200">
              <a:extrusionClr>
                <a:schemeClr val="tx2">
                  <a:lumMod val="60000"/>
                  <a:lumOff val="40000"/>
                </a:schemeClr>
              </a:extrusionClr>
            </a:sp3d>
          </p:spPr>
          <p:txBody>
            <a:bodyPr wrap="square" rtlCol="0">
              <a:spAutoFit/>
            </a:bodyPr>
            <a:lstStyle/>
            <a:p>
              <a:endParaRPr lang="en-US" dirty="0" smtClean="0"/>
            </a:p>
            <a:p>
              <a:r>
                <a:rPr lang="en-US" sz="2400" b="1" dirty="0" smtClean="0"/>
                <a:t>Follow Us:</a:t>
              </a:r>
            </a:p>
            <a:p>
              <a:endParaRPr lang="en-US" sz="2000" b="1" dirty="0" smtClean="0"/>
            </a:p>
            <a:p>
              <a:r>
                <a:rPr lang="en-US" sz="2000" dirty="0" smtClean="0"/>
                <a:t>Facebook.com/NCDMPH		@NCDMPH</a:t>
              </a:r>
            </a:p>
            <a:p>
              <a:endParaRPr lang="en-US" sz="2000" dirty="0" smtClean="0"/>
            </a:p>
            <a:p>
              <a:r>
                <a:rPr lang="en-US" sz="2000" dirty="0" smtClean="0"/>
                <a:t>LinkedIn 			ncdmph.usuhs.edu</a:t>
              </a:r>
            </a:p>
            <a:p>
              <a:r>
                <a:rPr lang="en-US" sz="2000" dirty="0" smtClean="0"/>
                <a:t>				</a:t>
              </a:r>
            </a:p>
            <a:p>
              <a:endParaRPr lang="en-US" sz="2000" dirty="0" smtClean="0"/>
            </a:p>
          </p:txBody>
        </p:sp>
      </p:grpSp>
      <p:pic>
        <p:nvPicPr>
          <p:cNvPr id="5123" name="Picture 3" descr="C:\Users\ebrasington\Desktop\new_twitter_logo.jpg"/>
          <p:cNvPicPr>
            <a:picLocks noChangeAspect="1" noChangeArrowheads="1"/>
          </p:cNvPicPr>
          <p:nvPr/>
        </p:nvPicPr>
        <p:blipFill>
          <a:blip r:embed="rId3" cstate="print"/>
          <a:srcRect/>
          <a:stretch>
            <a:fillRect/>
          </a:stretch>
        </p:blipFill>
        <p:spPr bwMode="auto">
          <a:xfrm>
            <a:off x="6553200" y="3333750"/>
            <a:ext cx="602226" cy="311150"/>
          </a:xfrm>
          <a:prstGeom prst="rect">
            <a:avLst/>
          </a:prstGeom>
          <a:noFill/>
        </p:spPr>
      </p:pic>
      <p:pic>
        <p:nvPicPr>
          <p:cNvPr id="5122" name="Picture 2" descr="C:\Users\ebrasington\Desktop\logo_facebook.png"/>
          <p:cNvPicPr>
            <a:picLocks noChangeAspect="1" noChangeArrowheads="1"/>
          </p:cNvPicPr>
          <p:nvPr/>
        </p:nvPicPr>
        <p:blipFill>
          <a:blip r:embed="rId4" cstate="print"/>
          <a:srcRect/>
          <a:stretch>
            <a:fillRect/>
          </a:stretch>
        </p:blipFill>
        <p:spPr bwMode="auto">
          <a:xfrm>
            <a:off x="4191000" y="3333750"/>
            <a:ext cx="457200" cy="301509"/>
          </a:xfrm>
          <a:prstGeom prst="rect">
            <a:avLst/>
          </a:prstGeom>
          <a:noFill/>
        </p:spPr>
      </p:pic>
      <p:pic>
        <p:nvPicPr>
          <p:cNvPr id="5124" name="Picture 4" descr="C:\Users\ebrasington\Desktop\LinkedIn-Logo-02.png"/>
          <p:cNvPicPr>
            <a:picLocks noChangeAspect="1" noChangeArrowheads="1"/>
          </p:cNvPicPr>
          <p:nvPr/>
        </p:nvPicPr>
        <p:blipFill>
          <a:blip r:embed="rId5" cstate="print"/>
          <a:srcRect/>
          <a:stretch>
            <a:fillRect/>
          </a:stretch>
        </p:blipFill>
        <p:spPr bwMode="auto">
          <a:xfrm>
            <a:off x="2514600" y="3943350"/>
            <a:ext cx="457200" cy="343472"/>
          </a:xfrm>
          <a:prstGeom prst="rect">
            <a:avLst/>
          </a:prstGeom>
          <a:noFill/>
        </p:spPr>
      </p:pic>
      <p:pic>
        <p:nvPicPr>
          <p:cNvPr id="1027" name="Picture 3" descr="C:\Users\ebrasington\Desktop\Circle Logo.JPG"/>
          <p:cNvPicPr>
            <a:picLocks noChangeAspect="1" noChangeArrowheads="1"/>
          </p:cNvPicPr>
          <p:nvPr/>
        </p:nvPicPr>
        <p:blipFill>
          <a:blip r:embed="rId6" cstate="print"/>
          <a:srcRect/>
          <a:stretch>
            <a:fillRect/>
          </a:stretch>
        </p:blipFill>
        <p:spPr bwMode="auto">
          <a:xfrm>
            <a:off x="6172202" y="342900"/>
            <a:ext cx="2133598" cy="1847849"/>
          </a:xfrm>
          <a:prstGeom prst="ellipse">
            <a:avLst/>
          </a:prstGeom>
          <a:ln>
            <a:noFill/>
          </a:ln>
          <a:effectLst>
            <a:softEdge rad="112500"/>
          </a:effectLst>
        </p:spPr>
      </p:pic>
      <p:sp>
        <p:nvSpPr>
          <p:cNvPr id="12" name="Date Placeholder 11"/>
          <p:cNvSpPr>
            <a:spLocks noGrp="1"/>
          </p:cNvSpPr>
          <p:nvPr>
            <p:ph type="dt" sz="half" idx="10"/>
          </p:nvPr>
        </p:nvSpPr>
        <p:spPr/>
        <p:txBody>
          <a:bodyPr/>
          <a:lstStyle/>
          <a:p>
            <a:fld id="{841B199A-ABBD-41E3-8316-E2B7E953128F}" type="datetime1">
              <a:rPr lang="en-US" smtClean="0"/>
              <a:pPr/>
              <a:t>9/8/2014</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Administrative Announcements</a:t>
            </a:r>
            <a:endParaRPr lang="en-US" dirty="0"/>
          </a:p>
        </p:txBody>
      </p:sp>
      <p:sp>
        <p:nvSpPr>
          <p:cNvPr id="6" name="Content Placeholder 5"/>
          <p:cNvSpPr>
            <a:spLocks noGrp="1"/>
          </p:cNvSpPr>
          <p:nvPr>
            <p:ph idx="1"/>
          </p:nvPr>
        </p:nvSpPr>
        <p:spPr>
          <a:xfrm>
            <a:off x="457200" y="1200151"/>
            <a:ext cx="8382000" cy="3394472"/>
          </a:xfrm>
        </p:spPr>
        <p:txBody>
          <a:bodyPr>
            <a:normAutofit lnSpcReduction="10000"/>
          </a:bodyPr>
          <a:lstStyle/>
          <a:p>
            <a:r>
              <a:rPr lang="en-US" dirty="0" smtClean="0"/>
              <a:t>Use microphones for Q&amp;A</a:t>
            </a:r>
          </a:p>
          <a:p>
            <a:r>
              <a:rPr lang="en-US" dirty="0" smtClean="0"/>
              <a:t>Poster Sessions—Campaign Rm., 1</a:t>
            </a:r>
            <a:r>
              <a:rPr lang="en-US" baseline="30000" dirty="0" smtClean="0"/>
              <a:t>st</a:t>
            </a:r>
            <a:r>
              <a:rPr lang="en-US" dirty="0" smtClean="0"/>
              <a:t> Floor</a:t>
            </a:r>
          </a:p>
          <a:p>
            <a:r>
              <a:rPr lang="en-US" dirty="0" smtClean="0"/>
              <a:t>Refreshments for purchase—Old Guard Lounge</a:t>
            </a:r>
          </a:p>
          <a:p>
            <a:r>
              <a:rPr lang="en-US" dirty="0" smtClean="0"/>
              <a:t>Tonight’s Networking Dinner—RSVP by noon</a:t>
            </a:r>
          </a:p>
          <a:p>
            <a:r>
              <a:rPr lang="en-US" dirty="0" smtClean="0"/>
              <a:t>Social Media: “LDH14” &amp; “@NCDMPH”</a:t>
            </a:r>
          </a:p>
          <a:p>
            <a:r>
              <a:rPr lang="en-US" dirty="0" smtClean="0"/>
              <a:t>Evacuation Routes</a:t>
            </a:r>
            <a:endParaRPr lang="en-US" dirty="0"/>
          </a:p>
        </p:txBody>
      </p:sp>
      <p:sp>
        <p:nvSpPr>
          <p:cNvPr id="4" name="Date Placeholder 3"/>
          <p:cNvSpPr>
            <a:spLocks noGrp="1"/>
          </p:cNvSpPr>
          <p:nvPr>
            <p:ph type="dt" sz="half" idx="10"/>
          </p:nvPr>
        </p:nvSpPr>
        <p:spPr/>
        <p:txBody>
          <a:bodyPr/>
          <a:lstStyle/>
          <a:p>
            <a:fld id="{A23E8774-1967-4642-952B-E9BF4B942CCE}" type="datetime1">
              <a:rPr lang="en-US" smtClean="0"/>
              <a:pPr/>
              <a:t>9/8/2014</a:t>
            </a:fld>
            <a:endParaRPr lang="en-US" dirty="0"/>
          </a:p>
        </p:txBody>
      </p:sp>
      <p:sp>
        <p:nvSpPr>
          <p:cNvPr id="5" name="Slide Number Placeholder 4"/>
          <p:cNvSpPr>
            <a:spLocks noGrp="1"/>
          </p:cNvSpPr>
          <p:nvPr>
            <p:ph type="sldNum" sz="quarter" idx="12"/>
          </p:nvPr>
        </p:nvSpPr>
        <p:spPr/>
        <p:txBody>
          <a:bodyPr/>
          <a:lstStyle/>
          <a:p>
            <a:fld id="{3F4D88C3-2A64-4471-9032-52708195E4A0}" type="slidenum">
              <a:rPr lang="en-US" smtClean="0"/>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09600" y="1771650"/>
            <a:ext cx="7772400" cy="1428750"/>
          </a:xfrm>
        </p:spPr>
        <p:txBody>
          <a:bodyPr>
            <a:normAutofit fontScale="90000"/>
          </a:bodyPr>
          <a:lstStyle/>
          <a:p>
            <a:r>
              <a:rPr lang="en-US" sz="4800" b="1" dirty="0" smtClean="0"/>
              <a:t>Introduction to the</a:t>
            </a:r>
            <a:br>
              <a:rPr lang="en-US" sz="4800" b="1" dirty="0" smtClean="0"/>
            </a:br>
            <a:r>
              <a:rPr lang="en-US" sz="4800" b="1" dirty="0" smtClean="0"/>
              <a:t>National Center for Disaster Medicine and Public Health</a:t>
            </a:r>
            <a:endParaRPr lang="en-US" sz="4800" b="1" dirty="0"/>
          </a:p>
        </p:txBody>
      </p:sp>
      <p:sp>
        <p:nvSpPr>
          <p:cNvPr id="6" name="TextBox 5"/>
          <p:cNvSpPr txBox="1"/>
          <p:nvPr/>
        </p:nvSpPr>
        <p:spPr>
          <a:xfrm>
            <a:off x="5486400" y="285750"/>
            <a:ext cx="2743200" cy="400110"/>
          </a:xfrm>
          <a:prstGeom prst="rect">
            <a:avLst/>
          </a:prstGeom>
          <a:noFill/>
        </p:spPr>
        <p:txBody>
          <a:bodyPr wrap="square" rtlCol="0">
            <a:spAutoFit/>
          </a:bodyPr>
          <a:lstStyle/>
          <a:p>
            <a:pPr algn="ctr"/>
            <a:r>
              <a:rPr lang="en-US" sz="2000" dirty="0" smtClean="0"/>
              <a:t>9 September 2014</a:t>
            </a:r>
            <a:endParaRPr 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3" name="Picture 2" descr="hspd21.JPG"/>
          <p:cNvPicPr>
            <a:picLocks noChangeAspect="1"/>
          </p:cNvPicPr>
          <p:nvPr/>
        </p:nvPicPr>
        <p:blipFill>
          <a:blip r:embed="rId3" cstate="print"/>
          <a:srcRect l="4118" r="5294" b="48780"/>
          <a:stretch>
            <a:fillRect/>
          </a:stretch>
        </p:blipFill>
        <p:spPr>
          <a:xfrm>
            <a:off x="0" y="1581149"/>
            <a:ext cx="3505200" cy="2389909"/>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sp>
        <p:nvSpPr>
          <p:cNvPr id="4" name="TextBox 3"/>
          <p:cNvSpPr txBox="1"/>
          <p:nvPr/>
        </p:nvSpPr>
        <p:spPr>
          <a:xfrm>
            <a:off x="0" y="514350"/>
            <a:ext cx="9144000" cy="461665"/>
          </a:xfrm>
          <a:prstGeom prst="rect">
            <a:avLst/>
          </a:prstGeom>
          <a:noFill/>
        </p:spPr>
        <p:txBody>
          <a:bodyPr wrap="square" rtlCol="0">
            <a:spAutoFit/>
          </a:bodyPr>
          <a:lstStyle/>
          <a:p>
            <a:pPr algn="ctr"/>
            <a:r>
              <a:rPr lang="en-US" sz="2400" b="1" dirty="0" smtClean="0">
                <a:solidFill>
                  <a:srgbClr val="002060"/>
                </a:solidFill>
              </a:rPr>
              <a:t>Homeland Security  Presidential Directive-21, Paragraph 38</a:t>
            </a:r>
            <a:endParaRPr lang="en-US" sz="2400" b="1" dirty="0">
              <a:solidFill>
                <a:srgbClr val="002060"/>
              </a:solidFill>
            </a:endParaRPr>
          </a:p>
        </p:txBody>
      </p:sp>
      <p:sp>
        <p:nvSpPr>
          <p:cNvPr id="14" name="Title 1"/>
          <p:cNvSpPr txBox="1">
            <a:spLocks/>
          </p:cNvSpPr>
          <p:nvPr/>
        </p:nvSpPr>
        <p:spPr>
          <a:xfrm>
            <a:off x="457200" y="0"/>
            <a:ext cx="8229600" cy="85725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mj-lt"/>
                <a:ea typeface="+mj-ea"/>
                <a:cs typeface="+mj-cs"/>
              </a:rPr>
              <a:t>Founding</a:t>
            </a:r>
            <a:endParaRPr kumimoji="0" lang="en-US" sz="3200" b="0" i="0" u="none" strike="noStrike" kern="0" cap="none" spc="0" normalizeH="0" baseline="0" noProof="0" dirty="0">
              <a:ln>
                <a:noFill/>
              </a:ln>
              <a:solidFill>
                <a:schemeClr val="tx1"/>
              </a:solidFill>
              <a:effectLst/>
              <a:uLnTx/>
              <a:uFillTx/>
              <a:latin typeface="+mj-lt"/>
              <a:ea typeface="+mj-ea"/>
              <a:cs typeface="+mj-cs"/>
            </a:endParaRPr>
          </a:p>
        </p:txBody>
      </p:sp>
      <p:sp>
        <p:nvSpPr>
          <p:cNvPr id="15" name="TextBox 14"/>
          <p:cNvSpPr txBox="1"/>
          <p:nvPr/>
        </p:nvSpPr>
        <p:spPr>
          <a:xfrm>
            <a:off x="3581400" y="1047749"/>
            <a:ext cx="5334000" cy="3785652"/>
          </a:xfrm>
          <a:prstGeom prst="rect">
            <a:avLst/>
          </a:prstGeom>
          <a:noFill/>
          <a:ln w="3175">
            <a:noFill/>
          </a:ln>
        </p:spPr>
        <p:txBody>
          <a:bodyPr wrap="square" rtlCol="0">
            <a:spAutoFit/>
          </a:bodyPr>
          <a:lstStyle/>
          <a:p>
            <a:r>
              <a:rPr lang="en-US" sz="2400" dirty="0" smtClean="0"/>
              <a:t>2008, Homeland Security Presidential Directive 21 as an </a:t>
            </a:r>
            <a:r>
              <a:rPr lang="en-US" sz="2400" b="1" dirty="0" smtClean="0"/>
              <a:t>“academic center of excellence in disaster medicine and public health” </a:t>
            </a:r>
            <a:r>
              <a:rPr lang="en-US" sz="2400" dirty="0" smtClean="0"/>
              <a:t>at the Uniformed Services University of the Health Sciences</a:t>
            </a:r>
          </a:p>
          <a:p>
            <a:endParaRPr lang="en-US" sz="2400" dirty="0" smtClean="0"/>
          </a:p>
          <a:p>
            <a:r>
              <a:rPr lang="en-US" sz="2400" dirty="0" smtClean="0"/>
              <a:t>“…shall lead Federal efforts to develop </a:t>
            </a:r>
            <a:r>
              <a:rPr lang="en-US" sz="2400" b="1" dirty="0" smtClean="0"/>
              <a:t>and propagate core curricula</a:t>
            </a:r>
            <a:r>
              <a:rPr lang="en-US" sz="2400" dirty="0" smtClean="0"/>
              <a:t>, </a:t>
            </a:r>
            <a:r>
              <a:rPr lang="en-US" sz="2400" b="1" dirty="0" smtClean="0"/>
              <a:t>training</a:t>
            </a:r>
            <a:r>
              <a:rPr lang="en-US" sz="2400" dirty="0" smtClean="0"/>
              <a:t>, and </a:t>
            </a:r>
            <a:r>
              <a:rPr lang="en-US" sz="2400" b="1" dirty="0" smtClean="0"/>
              <a:t>research</a:t>
            </a:r>
            <a:r>
              <a:rPr lang="en-US" sz="2400" dirty="0" smtClean="0"/>
              <a:t> related to medicine and public health in disasters.”</a:t>
            </a:r>
          </a:p>
        </p:txBody>
      </p:sp>
      <p:sp>
        <p:nvSpPr>
          <p:cNvPr id="7" name="Date Placeholder 6"/>
          <p:cNvSpPr>
            <a:spLocks noGrp="1"/>
          </p:cNvSpPr>
          <p:nvPr>
            <p:ph type="dt" sz="half" idx="10"/>
          </p:nvPr>
        </p:nvSpPr>
        <p:spPr/>
        <p:txBody>
          <a:bodyPr/>
          <a:lstStyle/>
          <a:p>
            <a:fld id="{6BE00292-A10A-49F7-96C2-98D9F43EE939}" type="datetime1">
              <a:rPr lang="en-US" smtClean="0"/>
              <a:pPr/>
              <a:t>9/8/2014</a:t>
            </a:fld>
            <a:endParaRPr lang="en-US" dirty="0"/>
          </a:p>
        </p:txBody>
      </p:sp>
      <p:sp>
        <p:nvSpPr>
          <p:cNvPr id="8" name="Slide Number Placeholder 7"/>
          <p:cNvSpPr>
            <a:spLocks noGrp="1"/>
          </p:cNvSpPr>
          <p:nvPr>
            <p:ph type="sldNum" sz="quarter" idx="12"/>
          </p:nvPr>
        </p:nvSpPr>
        <p:spPr/>
        <p:txBody>
          <a:bodyPr/>
          <a:lstStyle/>
          <a:p>
            <a:fld id="{3F4D88C3-2A64-4471-9032-52708195E4A0}"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7" name="Picture 6" descr="Untitled.jpg"/>
          <p:cNvPicPr>
            <a:picLocks noChangeAspect="1"/>
          </p:cNvPicPr>
          <p:nvPr/>
        </p:nvPicPr>
        <p:blipFill>
          <a:blip r:embed="rId3" cstate="print"/>
          <a:stretch>
            <a:fillRect/>
          </a:stretch>
        </p:blipFill>
        <p:spPr>
          <a:xfrm>
            <a:off x="159914" y="949246"/>
            <a:ext cx="4488285" cy="3451304"/>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p:spPr>
      </p:pic>
      <p:sp>
        <p:nvSpPr>
          <p:cNvPr id="6" name="Slide Number Placeholder 5"/>
          <p:cNvSpPr>
            <a:spLocks noGrp="1"/>
          </p:cNvSpPr>
          <p:nvPr>
            <p:ph type="sldNum" sz="quarter" idx="12"/>
          </p:nvPr>
        </p:nvSpPr>
        <p:spPr>
          <a:xfrm>
            <a:off x="6781800" y="4800600"/>
            <a:ext cx="2133600" cy="273844"/>
          </a:xfrm>
        </p:spPr>
        <p:txBody>
          <a:bodyPr/>
          <a:lstStyle/>
          <a:p>
            <a:fld id="{3F4D88C3-2A64-4471-9032-52708195E4A0}" type="slidenum">
              <a:rPr lang="en-US" smtClean="0">
                <a:solidFill>
                  <a:prstClr val="black">
                    <a:tint val="75000"/>
                  </a:prstClr>
                </a:solidFill>
              </a:rPr>
              <a:pPr/>
              <a:t>5</a:t>
            </a:fld>
            <a:endParaRPr lang="en-US" dirty="0">
              <a:solidFill>
                <a:prstClr val="black">
                  <a:tint val="75000"/>
                </a:prstClr>
              </a:solidFill>
            </a:endParaRPr>
          </a:p>
        </p:txBody>
      </p:sp>
      <p:sp>
        <p:nvSpPr>
          <p:cNvPr id="10" name="TextBox 9"/>
          <p:cNvSpPr txBox="1"/>
          <p:nvPr/>
        </p:nvSpPr>
        <p:spPr>
          <a:xfrm>
            <a:off x="4800600" y="895350"/>
            <a:ext cx="3810000" cy="1477328"/>
          </a:xfrm>
          <a:prstGeom prst="rect">
            <a:avLst/>
          </a:prstGeom>
          <a:solidFill>
            <a:srgbClr val="F6DC1A"/>
          </a:solidFill>
          <a:ln w="28575">
            <a:solidFill>
              <a:schemeClr val="accent2">
                <a:lumMod val="60000"/>
                <a:lumOff val="40000"/>
              </a:schemeClr>
            </a:solidFill>
          </a:ln>
        </p:spPr>
        <p:txBody>
          <a:bodyPr wrap="square" rtlCol="0">
            <a:spAutoFit/>
          </a:bodyPr>
          <a:lstStyle/>
          <a:p>
            <a:pPr algn="ctr"/>
            <a:r>
              <a:rPr lang="en-US" b="1" dirty="0" smtClean="0">
                <a:solidFill>
                  <a:srgbClr val="0070C0"/>
                </a:solidFill>
              </a:rPr>
              <a:t>Vision</a:t>
            </a:r>
          </a:p>
          <a:p>
            <a:r>
              <a:rPr lang="en-US" b="1" dirty="0" smtClean="0">
                <a:solidFill>
                  <a:srgbClr val="0070C0"/>
                </a:solidFill>
              </a:rPr>
              <a:t>A Nation of resilient communities with a competent health workforce prepared to respond and mitigate all-hazards disasters</a:t>
            </a:r>
            <a:r>
              <a:rPr lang="en-US" b="1" dirty="0" smtClean="0">
                <a:solidFill>
                  <a:srgbClr val="0070C0"/>
                </a:solidFill>
                <a:effectLst>
                  <a:outerShdw blurRad="38100" dist="38100" dir="2700000" algn="tl">
                    <a:srgbClr val="000000">
                      <a:alpha val="43137"/>
                    </a:srgbClr>
                  </a:outerShdw>
                </a:effectLst>
              </a:rPr>
              <a:t>.</a:t>
            </a:r>
            <a:endParaRPr lang="en-US" b="1" dirty="0">
              <a:solidFill>
                <a:srgbClr val="0070C0"/>
              </a:solidFill>
              <a:effectLst>
                <a:outerShdw blurRad="38100" dist="38100" dir="2700000" algn="tl">
                  <a:srgbClr val="000000">
                    <a:alpha val="43137"/>
                  </a:srgbClr>
                </a:outerShdw>
              </a:effectLst>
            </a:endParaRPr>
          </a:p>
        </p:txBody>
      </p:sp>
      <p:sp>
        <p:nvSpPr>
          <p:cNvPr id="5" name="TextBox 4"/>
          <p:cNvSpPr txBox="1"/>
          <p:nvPr/>
        </p:nvSpPr>
        <p:spPr>
          <a:xfrm>
            <a:off x="4800600" y="2647950"/>
            <a:ext cx="3810000" cy="1754326"/>
          </a:xfrm>
          <a:prstGeom prst="rect">
            <a:avLst/>
          </a:prstGeom>
          <a:solidFill>
            <a:srgbClr val="080A6C"/>
          </a:solidFill>
          <a:ln w="28575">
            <a:solidFill>
              <a:schemeClr val="tx2">
                <a:lumMod val="60000"/>
                <a:lumOff val="40000"/>
              </a:schemeClr>
            </a:solidFill>
          </a:ln>
        </p:spPr>
        <p:txBody>
          <a:bodyPr wrap="square" rtlCol="0">
            <a:spAutoFit/>
          </a:bodyPr>
          <a:lstStyle/>
          <a:p>
            <a:pPr algn="ctr"/>
            <a:r>
              <a:rPr lang="en-US" b="1" dirty="0" smtClean="0">
                <a:solidFill>
                  <a:prstClr val="white"/>
                </a:solidFill>
              </a:rPr>
              <a:t>Mission</a:t>
            </a:r>
          </a:p>
          <a:p>
            <a:r>
              <a:rPr lang="en-US" b="1" dirty="0">
                <a:solidFill>
                  <a:prstClr val="white"/>
                </a:solidFill>
              </a:rPr>
              <a:t>The NCDMPH leads federal and coordinates national efforts to develop and propagate core curricula, education, training and research in all-hazards disaster health</a:t>
            </a:r>
            <a:r>
              <a:rPr lang="en-US" dirty="0">
                <a:solidFill>
                  <a:prstClr val="white"/>
                </a:solidFill>
              </a:rPr>
              <a:t>.</a:t>
            </a:r>
          </a:p>
        </p:txBody>
      </p:sp>
      <p:sp>
        <p:nvSpPr>
          <p:cNvPr id="11" name="TextBox 10"/>
          <p:cNvSpPr txBox="1"/>
          <p:nvPr/>
        </p:nvSpPr>
        <p:spPr>
          <a:xfrm>
            <a:off x="1066800" y="4476750"/>
            <a:ext cx="2743200" cy="307777"/>
          </a:xfrm>
          <a:prstGeom prst="rect">
            <a:avLst/>
          </a:prstGeom>
          <a:noFill/>
        </p:spPr>
        <p:txBody>
          <a:bodyPr wrap="square" rtlCol="0">
            <a:spAutoFit/>
          </a:bodyPr>
          <a:lstStyle/>
          <a:p>
            <a:r>
              <a:rPr lang="en-US" sz="1400" b="1" dirty="0" smtClean="0">
                <a:hlinkClick r:id="rId4"/>
              </a:rPr>
              <a:t>http://ncdmph.usuhs.edu</a:t>
            </a:r>
            <a:r>
              <a:rPr lang="en-US" sz="1400" b="1" dirty="0" smtClean="0"/>
              <a:t> </a:t>
            </a:r>
            <a:endParaRPr lang="en-US" sz="1400" b="1" dirty="0"/>
          </a:p>
        </p:txBody>
      </p:sp>
      <p:sp>
        <p:nvSpPr>
          <p:cNvPr id="12" name="TextBox 11"/>
          <p:cNvSpPr txBox="1"/>
          <p:nvPr/>
        </p:nvSpPr>
        <p:spPr>
          <a:xfrm>
            <a:off x="838200" y="0"/>
            <a:ext cx="4038600" cy="769441"/>
          </a:xfrm>
          <a:prstGeom prst="rect">
            <a:avLst/>
          </a:prstGeom>
          <a:noFill/>
        </p:spPr>
        <p:txBody>
          <a:bodyPr wrap="square" rtlCol="0">
            <a:spAutoFit/>
          </a:bodyPr>
          <a:lstStyle/>
          <a:p>
            <a:pPr algn="r"/>
            <a:r>
              <a:rPr lang="en-US" sz="4400" dirty="0" smtClean="0">
                <a:solidFill>
                  <a:srgbClr val="0070C0"/>
                </a:solidFill>
              </a:rPr>
              <a:t>A Center of the</a:t>
            </a:r>
            <a:endParaRPr lang="en-US" sz="4400" dirty="0">
              <a:solidFill>
                <a:srgbClr val="0070C0"/>
              </a:solidFill>
            </a:endParaRPr>
          </a:p>
        </p:txBody>
      </p:sp>
      <p:pic>
        <p:nvPicPr>
          <p:cNvPr id="13" name="Picture 12" descr="USU Full Logo.gif"/>
          <p:cNvPicPr>
            <a:picLocks noChangeAspect="1"/>
          </p:cNvPicPr>
          <p:nvPr/>
        </p:nvPicPr>
        <p:blipFill>
          <a:blip r:embed="rId5" cstate="print"/>
          <a:stretch>
            <a:fillRect/>
          </a:stretch>
        </p:blipFill>
        <p:spPr>
          <a:xfrm>
            <a:off x="4953000" y="133350"/>
            <a:ext cx="3581402" cy="571500"/>
          </a:xfrm>
          <a:prstGeom prst="rect">
            <a:avLst/>
          </a:prstGeom>
        </p:spPr>
      </p:pic>
      <p:sp>
        <p:nvSpPr>
          <p:cNvPr id="14" name="Date Placeholder 13"/>
          <p:cNvSpPr>
            <a:spLocks noGrp="1"/>
          </p:cNvSpPr>
          <p:nvPr>
            <p:ph type="dt" sz="half" idx="10"/>
          </p:nvPr>
        </p:nvSpPr>
        <p:spPr/>
        <p:txBody>
          <a:bodyPr/>
          <a:lstStyle/>
          <a:p>
            <a:fld id="{65F87C5D-848E-4855-850A-B9016B337551}" type="datetime1">
              <a:rPr lang="en-US" smtClean="0"/>
              <a:pPr/>
              <a:t>9/8/2014</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6BC63B0-F4B8-49B4-8359-70AEBB588BA6}" type="slidenum">
              <a:rPr lang="en-US" smtClean="0"/>
              <a:pPr/>
              <a:t>6</a:t>
            </a:fld>
            <a:endParaRPr lang="en-US" dirty="0"/>
          </a:p>
        </p:txBody>
      </p:sp>
      <p:sp>
        <p:nvSpPr>
          <p:cNvPr id="4" name="Title 1"/>
          <p:cNvSpPr txBox="1">
            <a:spLocks/>
          </p:cNvSpPr>
          <p:nvPr/>
        </p:nvSpPr>
        <p:spPr>
          <a:xfrm>
            <a:off x="0" y="0"/>
            <a:ext cx="9144000" cy="85725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baseline="0" noProof="0" dirty="0" smtClean="0">
                <a:ln>
                  <a:noFill/>
                </a:ln>
                <a:solidFill>
                  <a:srgbClr val="C00000"/>
                </a:solidFill>
                <a:effectLst/>
                <a:uLnTx/>
                <a:uFillTx/>
                <a:latin typeface="+mj-lt"/>
                <a:ea typeface="+mj-ea"/>
                <a:cs typeface="+mj-cs"/>
              </a:rPr>
              <a:t>Uniformed Services University</a:t>
            </a:r>
            <a:r>
              <a:rPr kumimoji="0" lang="en-US" sz="3600" b="0" i="0" u="none" strike="noStrike" kern="0" cap="none" spc="0" normalizeH="0" noProof="0" dirty="0" smtClean="0">
                <a:ln>
                  <a:noFill/>
                </a:ln>
                <a:solidFill>
                  <a:srgbClr val="C00000"/>
                </a:solidFill>
                <a:effectLst/>
                <a:uLnTx/>
                <a:uFillTx/>
                <a:latin typeface="+mj-lt"/>
                <a:ea typeface="+mj-ea"/>
                <a:cs typeface="+mj-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noProof="0" dirty="0" smtClean="0">
                <a:ln>
                  <a:noFill/>
                </a:ln>
                <a:solidFill>
                  <a:srgbClr val="C00000"/>
                </a:solidFill>
                <a:effectLst/>
                <a:uLnTx/>
                <a:uFillTx/>
                <a:latin typeface="+mj-lt"/>
                <a:ea typeface="+mj-ea"/>
                <a:cs typeface="+mj-cs"/>
              </a:rPr>
              <a:t>of the Health Sciences</a:t>
            </a:r>
            <a:endParaRPr kumimoji="0" lang="en-US" sz="3600" b="0" i="0" u="none" strike="noStrike" kern="0" cap="none" spc="0" normalizeH="0" baseline="0" noProof="0" dirty="0">
              <a:ln>
                <a:noFill/>
              </a:ln>
              <a:solidFill>
                <a:srgbClr val="C00000"/>
              </a:solidFill>
              <a:effectLst/>
              <a:uLnTx/>
              <a:uFillTx/>
              <a:latin typeface="+mj-lt"/>
              <a:ea typeface="+mj-ea"/>
              <a:cs typeface="+mj-cs"/>
            </a:endParaRPr>
          </a:p>
        </p:txBody>
      </p:sp>
      <p:sp>
        <p:nvSpPr>
          <p:cNvPr id="5" name="TextBox 4"/>
          <p:cNvSpPr txBox="1"/>
          <p:nvPr/>
        </p:nvSpPr>
        <p:spPr>
          <a:xfrm>
            <a:off x="228600" y="1200150"/>
            <a:ext cx="6553200" cy="147732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b="1" dirty="0" smtClean="0"/>
              <a:t>Mission</a:t>
            </a:r>
            <a:r>
              <a:rPr lang="en-US" dirty="0" smtClean="0"/>
              <a:t>: Educate and prepare uniformed services health professionals, officers and leaders to directly support the Military Health System, the National Security and National Defense Strategies of the United States and the readiness of our Armed Forces.</a:t>
            </a:r>
          </a:p>
        </p:txBody>
      </p:sp>
      <p:pic>
        <p:nvPicPr>
          <p:cNvPr id="1026" name="Picture 2" descr="C:\Users\ebrasington\Desktop\2inchbrand (1).gif"/>
          <p:cNvPicPr>
            <a:picLocks noChangeAspect="1" noChangeArrowheads="1"/>
          </p:cNvPicPr>
          <p:nvPr/>
        </p:nvPicPr>
        <p:blipFill>
          <a:blip r:embed="rId3" cstate="print"/>
          <a:srcRect/>
          <a:stretch>
            <a:fillRect/>
          </a:stretch>
        </p:blipFill>
        <p:spPr bwMode="auto">
          <a:xfrm>
            <a:off x="7086600" y="1200150"/>
            <a:ext cx="1523999" cy="1524000"/>
          </a:xfrm>
          <a:prstGeom prst="rect">
            <a:avLst/>
          </a:prstGeom>
          <a:noFill/>
        </p:spPr>
      </p:pic>
      <p:sp>
        <p:nvSpPr>
          <p:cNvPr id="8" name="TextBox 7"/>
          <p:cNvSpPr txBox="1"/>
          <p:nvPr/>
        </p:nvSpPr>
        <p:spPr>
          <a:xfrm>
            <a:off x="685800" y="2724150"/>
            <a:ext cx="8229600" cy="2308324"/>
          </a:xfrm>
          <a:prstGeom prst="rect">
            <a:avLst/>
          </a:prstGeom>
          <a:noFill/>
        </p:spPr>
        <p:txBody>
          <a:bodyPr wrap="square" rtlCol="0">
            <a:spAutoFit/>
          </a:bodyPr>
          <a:lstStyle/>
          <a:p>
            <a:pPr>
              <a:lnSpc>
                <a:spcPct val="150000"/>
              </a:lnSpc>
              <a:buFont typeface="Arial" pitchFamily="34" charset="0"/>
              <a:buChar char="•"/>
            </a:pPr>
            <a:r>
              <a:rPr lang="en-US" sz="2400" dirty="0" smtClean="0"/>
              <a:t>Nation’s health science university</a:t>
            </a:r>
          </a:p>
          <a:p>
            <a:pPr>
              <a:lnSpc>
                <a:spcPct val="150000"/>
              </a:lnSpc>
              <a:buFont typeface="Arial" pitchFamily="34" charset="0"/>
              <a:buChar char="•"/>
            </a:pPr>
            <a:r>
              <a:rPr lang="en-US" sz="2400" dirty="0" smtClean="0"/>
              <a:t>USU houses and supports the activities of the National Center</a:t>
            </a:r>
          </a:p>
          <a:p>
            <a:pPr>
              <a:lnSpc>
                <a:spcPct val="150000"/>
              </a:lnSpc>
              <a:buFont typeface="Arial" pitchFamily="34" charset="0"/>
              <a:buChar char="•"/>
            </a:pPr>
            <a:r>
              <a:rPr lang="en-US" sz="2400" dirty="0" smtClean="0"/>
              <a:t>NCDMPH is one of a number of Centers at USU</a:t>
            </a:r>
          </a:p>
          <a:p>
            <a:pPr>
              <a:lnSpc>
                <a:spcPct val="150000"/>
              </a:lnSpc>
              <a:buFont typeface="Arial" pitchFamily="34" charset="0"/>
              <a:buChar char="•"/>
            </a:pPr>
            <a:r>
              <a:rPr lang="en-US" sz="2400" dirty="0" smtClean="0">
                <a:hlinkClick r:id="rId4"/>
              </a:rPr>
              <a:t>USU Fingertip Fact Sheet</a:t>
            </a:r>
            <a:endParaRPr lang="en-US" sz="2400" dirty="0"/>
          </a:p>
        </p:txBody>
      </p:sp>
      <p:sp>
        <p:nvSpPr>
          <p:cNvPr id="7" name="Date Placeholder 6"/>
          <p:cNvSpPr>
            <a:spLocks noGrp="1"/>
          </p:cNvSpPr>
          <p:nvPr>
            <p:ph type="dt" sz="half" idx="10"/>
          </p:nvPr>
        </p:nvSpPr>
        <p:spPr/>
        <p:txBody>
          <a:bodyPr/>
          <a:lstStyle/>
          <a:p>
            <a:fld id="{6979C227-70D3-49C8-9569-A5B00A966141}" type="datetime1">
              <a:rPr lang="en-US" smtClean="0"/>
              <a:pPr/>
              <a:t>9/8/2014</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1123950"/>
            <a:ext cx="7772400" cy="1352549"/>
          </a:xfrm>
        </p:spPr>
        <p:txBody>
          <a:bodyPr>
            <a:normAutofit/>
          </a:bodyPr>
          <a:lstStyle/>
          <a:p>
            <a:pPr algn="ctr"/>
            <a:r>
              <a:rPr lang="en-US" dirty="0" smtClean="0">
                <a:solidFill>
                  <a:srgbClr val="0070C0"/>
                </a:solidFill>
              </a:rPr>
              <a:t>Selected NCDMPH projects, </a:t>
            </a:r>
            <a:br>
              <a:rPr lang="en-US" dirty="0" smtClean="0">
                <a:solidFill>
                  <a:srgbClr val="0070C0"/>
                </a:solidFill>
              </a:rPr>
            </a:br>
            <a:r>
              <a:rPr lang="en-US" dirty="0" smtClean="0">
                <a:solidFill>
                  <a:srgbClr val="0070C0"/>
                </a:solidFill>
              </a:rPr>
              <a:t>products, &amp; resources</a:t>
            </a:r>
            <a:endParaRPr lang="en-US" dirty="0">
              <a:solidFill>
                <a:srgbClr val="0070C0"/>
              </a:solidFill>
            </a:endParaRPr>
          </a:p>
        </p:txBody>
      </p:sp>
      <p:sp>
        <p:nvSpPr>
          <p:cNvPr id="4" name="Date Placeholder 3"/>
          <p:cNvSpPr>
            <a:spLocks noGrp="1"/>
          </p:cNvSpPr>
          <p:nvPr>
            <p:ph type="dt" sz="half" idx="10"/>
          </p:nvPr>
        </p:nvSpPr>
        <p:spPr/>
        <p:txBody>
          <a:bodyPr/>
          <a:lstStyle/>
          <a:p>
            <a:fld id="{E0A1029F-9AB3-43CE-B849-0E92B224B95E}" type="datetime1">
              <a:rPr lang="en-US" smtClean="0"/>
              <a:pPr/>
              <a:t>9/8/2014</a:t>
            </a:fld>
            <a:endParaRPr lang="en-US" dirty="0"/>
          </a:p>
        </p:txBody>
      </p:sp>
      <p:sp>
        <p:nvSpPr>
          <p:cNvPr id="5" name="Slide Number Placeholder 4"/>
          <p:cNvSpPr>
            <a:spLocks noGrp="1"/>
          </p:cNvSpPr>
          <p:nvPr>
            <p:ph type="sldNum" sz="quarter" idx="12"/>
          </p:nvPr>
        </p:nvSpPr>
        <p:spPr/>
        <p:txBody>
          <a:bodyPr/>
          <a:lstStyle/>
          <a:p>
            <a:fld id="{3F4D88C3-2A64-4471-9032-52708195E4A0}" type="slidenum">
              <a:rPr lang="en-US" smtClean="0"/>
              <a:pPr/>
              <a:t>7</a:t>
            </a:fld>
            <a:endParaRPr lang="en-US" dirty="0"/>
          </a:p>
        </p:txBody>
      </p:sp>
      <p:sp>
        <p:nvSpPr>
          <p:cNvPr id="7" name="TextBox 6"/>
          <p:cNvSpPr txBox="1"/>
          <p:nvPr/>
        </p:nvSpPr>
        <p:spPr>
          <a:xfrm>
            <a:off x="533400" y="3657600"/>
            <a:ext cx="8077200" cy="46166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2400" dirty="0" smtClean="0"/>
              <a:t>**All are free and easily accessible:  </a:t>
            </a:r>
            <a:r>
              <a:rPr lang="en-US" sz="2400" dirty="0" smtClean="0">
                <a:hlinkClick r:id="rId2"/>
              </a:rPr>
              <a:t>http://ncdmph.usuhs.edu</a:t>
            </a: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33350"/>
            <a:ext cx="9144000" cy="651272"/>
          </a:xfrm>
        </p:spPr>
        <p:txBody>
          <a:bodyPr>
            <a:normAutofit/>
          </a:bodyPr>
          <a:lstStyle/>
          <a:p>
            <a:r>
              <a:rPr lang="en-US" sz="3200" dirty="0" smtClean="0">
                <a:solidFill>
                  <a:srgbClr val="0070C0"/>
                </a:solidFill>
              </a:rPr>
              <a:t>Core Competencies</a:t>
            </a:r>
            <a:endParaRPr lang="en-US" sz="3200" dirty="0">
              <a:solidFill>
                <a:srgbClr val="0070C0"/>
              </a:solidFill>
            </a:endParaRPr>
          </a:p>
        </p:txBody>
      </p:sp>
      <p:sp>
        <p:nvSpPr>
          <p:cNvPr id="3" name="Content Placeholder 2"/>
          <p:cNvSpPr>
            <a:spLocks noGrp="1"/>
          </p:cNvSpPr>
          <p:nvPr>
            <p:ph sz="half" idx="1"/>
          </p:nvPr>
        </p:nvSpPr>
        <p:spPr>
          <a:xfrm>
            <a:off x="152400" y="857250"/>
            <a:ext cx="4953000" cy="4152900"/>
          </a:xfrm>
        </p:spPr>
        <p:txBody>
          <a:bodyPr>
            <a:normAutofit fontScale="70000" lnSpcReduction="20000"/>
          </a:bodyPr>
          <a:lstStyle/>
          <a:p>
            <a:r>
              <a:rPr lang="en-US" sz="2600" b="1" dirty="0" smtClean="0">
                <a:solidFill>
                  <a:srgbClr val="00040C"/>
                </a:solidFill>
                <a:hlinkClick r:id="rId3"/>
              </a:rPr>
              <a:t>Online Table of Resources for Disaster  Health Core Competencies</a:t>
            </a:r>
            <a:endParaRPr lang="en-US" sz="2600" dirty="0" smtClean="0"/>
          </a:p>
          <a:p>
            <a:pPr lvl="1"/>
            <a:r>
              <a:rPr lang="en-US" sz="2600" dirty="0" smtClean="0"/>
              <a:t>Based on co-authored paper in </a:t>
            </a:r>
            <a:r>
              <a:rPr lang="en-US" sz="2600" i="1" dirty="0" smtClean="0"/>
              <a:t>Disaster Medicine and Public Health Preparedness,</a:t>
            </a:r>
            <a:r>
              <a:rPr lang="en-US" sz="2600" dirty="0" smtClean="0"/>
              <a:t> </a:t>
            </a:r>
            <a:r>
              <a:rPr lang="en-US" sz="2600" b="1" dirty="0" smtClean="0"/>
              <a:t>“Core Competencies for Disaster Medicine and Public Health” </a:t>
            </a:r>
            <a:r>
              <a:rPr lang="en-US" sz="2600" dirty="0" smtClean="0"/>
              <a:t>(Walsh L, et al. 2012) </a:t>
            </a:r>
            <a:endParaRPr lang="en-US" sz="2600" b="1" dirty="0" smtClean="0"/>
          </a:p>
          <a:p>
            <a:pPr lvl="1"/>
            <a:r>
              <a:rPr lang="en-US" sz="2600" dirty="0" smtClean="0"/>
              <a:t>NCDMPH identified learning resources and linked them to core competencies</a:t>
            </a:r>
          </a:p>
          <a:p>
            <a:r>
              <a:rPr lang="en-US" sz="2600" b="1" dirty="0" smtClean="0">
                <a:hlinkClick r:id="rId4"/>
              </a:rPr>
              <a:t>Enhancing the Translation of Disaster Health Competencies Into Practice</a:t>
            </a:r>
            <a:endParaRPr lang="en-US" sz="2600" b="1" dirty="0" smtClean="0"/>
          </a:p>
          <a:p>
            <a:pPr lvl="1"/>
            <a:r>
              <a:rPr lang="en-US" sz="2600" dirty="0" smtClean="0"/>
              <a:t>Paper in </a:t>
            </a:r>
            <a:r>
              <a:rPr lang="en-US" sz="2600" i="1" dirty="0" smtClean="0"/>
              <a:t>Disaster Medicine and Public Health Preparedness Journal </a:t>
            </a:r>
            <a:r>
              <a:rPr lang="en-US" sz="2600" dirty="0" smtClean="0"/>
              <a:t>(Walsh L, et al. 2014; 8: 70-78)</a:t>
            </a:r>
          </a:p>
          <a:p>
            <a:pPr lvl="1"/>
            <a:r>
              <a:rPr lang="en-US" sz="2600" dirty="0" smtClean="0"/>
              <a:t>Authors offer revisions to the 2012 pyramid learning framework (above article)</a:t>
            </a:r>
          </a:p>
          <a:p>
            <a:pPr lvl="1">
              <a:buNone/>
            </a:pPr>
            <a:endParaRPr lang="en-US" dirty="0" smtClean="0"/>
          </a:p>
        </p:txBody>
      </p:sp>
      <p:sp>
        <p:nvSpPr>
          <p:cNvPr id="10" name="Date Placeholder 9"/>
          <p:cNvSpPr>
            <a:spLocks noGrp="1"/>
          </p:cNvSpPr>
          <p:nvPr>
            <p:ph type="dt" sz="half" idx="10"/>
          </p:nvPr>
        </p:nvSpPr>
        <p:spPr>
          <a:xfrm>
            <a:off x="228600" y="4686300"/>
            <a:ext cx="2133600" cy="273844"/>
          </a:xfrm>
        </p:spPr>
        <p:txBody>
          <a:bodyPr/>
          <a:lstStyle/>
          <a:p>
            <a:fld id="{6522C866-8F99-411D-B21C-26845DBE08E8}" type="datetime1">
              <a:rPr lang="en-US" smtClean="0"/>
              <a:pPr/>
              <a:t>9/8/2014</a:t>
            </a:fld>
            <a:endParaRPr lang="en-US" dirty="0"/>
          </a:p>
        </p:txBody>
      </p:sp>
      <p:sp>
        <p:nvSpPr>
          <p:cNvPr id="11" name="Slide Number Placeholder 10"/>
          <p:cNvSpPr>
            <a:spLocks noGrp="1"/>
          </p:cNvSpPr>
          <p:nvPr>
            <p:ph type="sldNum" sz="quarter" idx="12"/>
          </p:nvPr>
        </p:nvSpPr>
        <p:spPr/>
        <p:txBody>
          <a:bodyPr/>
          <a:lstStyle/>
          <a:p>
            <a:fld id="{3F4D88C3-2A64-4471-9032-52708195E4A0}" type="slidenum">
              <a:rPr lang="en-US" smtClean="0"/>
              <a:pPr/>
              <a:t>8</a:t>
            </a:fld>
            <a:endParaRPr lang="en-US" dirty="0"/>
          </a:p>
        </p:txBody>
      </p:sp>
      <p:sp>
        <p:nvSpPr>
          <p:cNvPr id="7" name="TextBox 6"/>
          <p:cNvSpPr txBox="1"/>
          <p:nvPr/>
        </p:nvSpPr>
        <p:spPr>
          <a:xfrm>
            <a:off x="7086600" y="0"/>
            <a:ext cx="2057400" cy="584775"/>
          </a:xfrm>
          <a:prstGeom prst="rect">
            <a:avLst/>
          </a:prstGeom>
          <a:noFill/>
        </p:spPr>
        <p:txBody>
          <a:bodyPr wrap="square" rtlCol="0">
            <a:spAutoFit/>
          </a:bodyPr>
          <a:lstStyle/>
          <a:p>
            <a:r>
              <a:rPr lang="en-US" sz="3200" dirty="0" smtClean="0">
                <a:solidFill>
                  <a:schemeClr val="accent1"/>
                </a:solidFill>
                <a:effectLst>
                  <a:outerShdw blurRad="38100" dist="38100" dir="2700000" algn="tl">
                    <a:srgbClr val="000000">
                      <a:alpha val="43137"/>
                    </a:srgbClr>
                  </a:outerShdw>
                </a:effectLst>
              </a:rPr>
              <a:t>Our Work</a:t>
            </a:r>
            <a:endParaRPr lang="en-US" sz="3200" dirty="0">
              <a:solidFill>
                <a:schemeClr val="accent1"/>
              </a:solidFill>
              <a:effectLst>
                <a:outerShdw blurRad="38100" dist="38100" dir="2700000" algn="tl">
                  <a:srgbClr val="000000">
                    <a:alpha val="43137"/>
                  </a:srgbClr>
                </a:outerShdw>
              </a:effectLst>
            </a:endParaRPr>
          </a:p>
        </p:txBody>
      </p:sp>
      <p:pic>
        <p:nvPicPr>
          <p:cNvPr id="1026" name="Picture 2" descr="C:\Users\EBrasington.HJFRESEARCH\Desktop\Pages from TranslatingCompetencies-201404.jpg"/>
          <p:cNvPicPr>
            <a:picLocks noChangeAspect="1" noChangeArrowheads="1"/>
          </p:cNvPicPr>
          <p:nvPr/>
        </p:nvPicPr>
        <p:blipFill>
          <a:blip r:embed="rId5" cstate="print"/>
          <a:srcRect l="11026" t="1533" b="6322"/>
          <a:stretch>
            <a:fillRect/>
          </a:stretch>
        </p:blipFill>
        <p:spPr bwMode="auto">
          <a:xfrm>
            <a:off x="5562600" y="914400"/>
            <a:ext cx="2964790" cy="3557588"/>
          </a:xfrm>
          <a:prstGeom prst="rect">
            <a:avLst/>
          </a:prstGeom>
          <a:noFill/>
          <a:ln>
            <a:solidFill>
              <a:srgbClr val="660066"/>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10" name="Date Placeholder 9"/>
          <p:cNvSpPr>
            <a:spLocks noGrp="1"/>
          </p:cNvSpPr>
          <p:nvPr>
            <p:ph type="dt" sz="half" idx="10"/>
          </p:nvPr>
        </p:nvSpPr>
        <p:spPr/>
        <p:txBody>
          <a:bodyPr/>
          <a:lstStyle/>
          <a:p>
            <a:fld id="{869360CD-1EC0-45E9-9598-EA37FAA5B98E}" type="datetime1">
              <a:rPr lang="en-US" smtClean="0"/>
              <a:pPr/>
              <a:t>9/8/2014</a:t>
            </a:fld>
            <a:endParaRPr lang="en-US" dirty="0"/>
          </a:p>
        </p:txBody>
      </p:sp>
      <p:sp>
        <p:nvSpPr>
          <p:cNvPr id="12" name="Slide Number Placeholder 11"/>
          <p:cNvSpPr>
            <a:spLocks noGrp="1"/>
          </p:cNvSpPr>
          <p:nvPr>
            <p:ph type="sldNum" sz="quarter" idx="12"/>
          </p:nvPr>
        </p:nvSpPr>
        <p:spPr/>
        <p:txBody>
          <a:bodyPr/>
          <a:lstStyle/>
          <a:p>
            <a:fld id="{3F4D88C3-2A64-4471-9032-52708195E4A0}" type="slidenum">
              <a:rPr lang="en-US" smtClean="0"/>
              <a:pPr/>
              <a:t>9</a:t>
            </a:fld>
            <a:endParaRPr lang="en-US" dirty="0"/>
          </a:p>
        </p:txBody>
      </p:sp>
      <p:pic>
        <p:nvPicPr>
          <p:cNvPr id="2050" name="Picture 2" descr="C:\Users\ebrasington\Desktop\2.png"/>
          <p:cNvPicPr>
            <a:picLocks noChangeAspect="1" noChangeArrowheads="1"/>
          </p:cNvPicPr>
          <p:nvPr/>
        </p:nvPicPr>
        <p:blipFill>
          <a:blip r:embed="rId4" cstate="print">
            <a:lum bright="2000"/>
          </a:blip>
          <a:srcRect l="17500" r="32500"/>
          <a:stretch>
            <a:fillRect/>
          </a:stretch>
        </p:blipFill>
        <p:spPr bwMode="auto">
          <a:xfrm>
            <a:off x="0" y="0"/>
            <a:ext cx="4572000" cy="5143500"/>
          </a:xfrm>
          <a:prstGeom prst="rect">
            <a:avLst/>
          </a:prstGeom>
          <a:noFill/>
          <a:effectLst>
            <a:outerShdw blurRad="50800" dist="50800" dir="5400000" sx="94000" sy="94000" algn="ctr" rotWithShape="0">
              <a:srgbClr val="000000">
                <a:alpha val="0"/>
              </a:srgbClr>
            </a:outerShdw>
          </a:effectLst>
        </p:spPr>
      </p:pic>
      <p:sp>
        <p:nvSpPr>
          <p:cNvPr id="14" name="Rectangle 13"/>
          <p:cNvSpPr/>
          <p:nvPr/>
        </p:nvSpPr>
        <p:spPr>
          <a:xfrm>
            <a:off x="0" y="1028700"/>
            <a:ext cx="4572000" cy="707886"/>
          </a:xfrm>
          <a:prstGeom prst="rect">
            <a:avLst/>
          </a:prstGeom>
        </p:spPr>
        <p:txBody>
          <a:bodyPr wrap="square">
            <a:spAutoFit/>
          </a:bodyPr>
          <a:lstStyle/>
          <a:p>
            <a:pPr marL="457200" indent="-457200"/>
            <a:endParaRPr lang="en-US" sz="2000" b="1" dirty="0" smtClean="0"/>
          </a:p>
          <a:p>
            <a:pPr marL="457200" indent="-457200"/>
            <a:endParaRPr lang="en-US" sz="2000" dirty="0" smtClean="0"/>
          </a:p>
        </p:txBody>
      </p:sp>
      <p:sp>
        <p:nvSpPr>
          <p:cNvPr id="9" name="TextBox 8"/>
          <p:cNvSpPr txBox="1"/>
          <p:nvPr/>
        </p:nvSpPr>
        <p:spPr>
          <a:xfrm>
            <a:off x="0" y="0"/>
            <a:ext cx="4953000" cy="584775"/>
          </a:xfrm>
          <a:prstGeom prst="rect">
            <a:avLst/>
          </a:prstGeom>
          <a:noFill/>
        </p:spPr>
        <p:txBody>
          <a:bodyPr wrap="square" rtlCol="0">
            <a:spAutoFit/>
          </a:bodyPr>
          <a:lstStyle/>
          <a:p>
            <a:pPr algn="ctr"/>
            <a:r>
              <a:rPr lang="en-US" sz="3200" dirty="0" smtClean="0">
                <a:solidFill>
                  <a:srgbClr val="0070C0"/>
                </a:solidFill>
              </a:rPr>
              <a:t>Pediatric Online Lessons</a:t>
            </a:r>
            <a:endParaRPr lang="en-US" sz="3200" dirty="0">
              <a:solidFill>
                <a:srgbClr val="0070C0"/>
              </a:solidFill>
            </a:endParaRPr>
          </a:p>
        </p:txBody>
      </p:sp>
      <p:graphicFrame>
        <p:nvGraphicFramePr>
          <p:cNvPr id="17" name="Table 16"/>
          <p:cNvGraphicFramePr>
            <a:graphicFrameLocks noGrp="1"/>
          </p:cNvGraphicFramePr>
          <p:nvPr/>
        </p:nvGraphicFramePr>
        <p:xfrm>
          <a:off x="3886200" y="590550"/>
          <a:ext cx="5029200" cy="4427220"/>
        </p:xfrm>
        <a:graphic>
          <a:graphicData uri="http://schemas.openxmlformats.org/drawingml/2006/table">
            <a:tbl>
              <a:tblPr firstRow="1" bandRow="1">
                <a:tableStyleId>{1FECB4D8-DB02-4DC6-A0A2-4F2EBAE1DC90}</a:tableStyleId>
              </a:tblPr>
              <a:tblGrid>
                <a:gridCol w="5029200"/>
              </a:tblGrid>
              <a:tr h="309070">
                <a:tc>
                  <a:txBody>
                    <a:bodyPr/>
                    <a:lstStyle/>
                    <a:p>
                      <a:pPr algn="ctr"/>
                      <a:r>
                        <a:rPr lang="en-US" sz="1400" dirty="0" smtClean="0"/>
                        <a:t>Pediatric</a:t>
                      </a:r>
                      <a:r>
                        <a:rPr lang="en-US" sz="1400" baseline="0" dirty="0" smtClean="0"/>
                        <a:t> Learning Objects</a:t>
                      </a:r>
                      <a:endParaRPr lang="en-US" sz="1400" b="1" dirty="0">
                        <a:solidFill>
                          <a:schemeClr val="tx1"/>
                        </a:solidFill>
                      </a:endParaRPr>
                    </a:p>
                  </a:txBody>
                  <a:tcPr marT="34290" marB="34290"/>
                </a:tc>
              </a:tr>
              <a:tr h="1194514">
                <a:tc>
                  <a:txBody>
                    <a:bodyPr/>
                    <a:lstStyle/>
                    <a:p>
                      <a:r>
                        <a:rPr lang="en-US" sz="1400" dirty="0" smtClean="0">
                          <a:hlinkClick r:id="rId5"/>
                        </a:rPr>
                        <a:t>Tracking &amp; Reunification</a:t>
                      </a:r>
                      <a:r>
                        <a:rPr lang="en-US" sz="1400" baseline="0" dirty="0">
                          <a:hlinkClick r:id="rId5"/>
                        </a:rPr>
                        <a:t> </a:t>
                      </a:r>
                      <a:r>
                        <a:rPr lang="en-US" sz="1400" baseline="0" dirty="0" smtClean="0">
                          <a:hlinkClick r:id="rId5"/>
                        </a:rPr>
                        <a:t>of Children in Disasters</a:t>
                      </a:r>
                      <a:endParaRPr lang="en-US" sz="1400" baseline="0" dirty="0" smtClean="0"/>
                    </a:p>
                    <a:p>
                      <a:endParaRPr lang="en-US" sz="1100" baseline="0" dirty="0" smtClean="0"/>
                    </a:p>
                    <a:p>
                      <a:r>
                        <a:rPr lang="en-US" sz="1400" b="1" baseline="0" dirty="0" smtClean="0"/>
                        <a:t>Authors: </a:t>
                      </a:r>
                      <a:r>
                        <a:rPr lang="en-US" sz="1400" baseline="0" dirty="0" smtClean="0"/>
                        <a:t>Sandy </a:t>
                      </a:r>
                      <a:r>
                        <a:rPr lang="en-US" sz="1400" baseline="0" dirty="0" err="1" smtClean="0"/>
                        <a:t>Kimmer</a:t>
                      </a:r>
                      <a:r>
                        <a:rPr lang="en-US" sz="1400" baseline="0" dirty="0" smtClean="0"/>
                        <a:t>, MD, MPH; Brian Altman, PhD;</a:t>
                      </a:r>
                    </a:p>
                    <a:p>
                      <a:r>
                        <a:rPr lang="en-US" sz="1400" baseline="0" dirty="0" err="1" smtClean="0"/>
                        <a:t>Kandra</a:t>
                      </a:r>
                      <a:r>
                        <a:rPr lang="en-US" sz="1400" baseline="0" dirty="0" smtClean="0"/>
                        <a:t> Strauss-Riggs, MPH</a:t>
                      </a:r>
                    </a:p>
                    <a:p>
                      <a:r>
                        <a:rPr lang="en-US" sz="1400" b="1" baseline="0" dirty="0" smtClean="0"/>
                        <a:t>TRAIN Course ID: </a:t>
                      </a:r>
                      <a:r>
                        <a:rPr lang="en-US" sz="1400" baseline="0" dirty="0" smtClean="0"/>
                        <a:t>1042676</a:t>
                      </a:r>
                      <a:endParaRPr lang="en-US" sz="1400" dirty="0"/>
                    </a:p>
                  </a:txBody>
                  <a:tcPr marT="34290" marB="34290">
                    <a:solidFill>
                      <a:srgbClr val="EEF1F2">
                        <a:alpha val="67059"/>
                      </a:srgbClr>
                    </a:solidFill>
                  </a:tcPr>
                </a:tc>
              </a:tr>
              <a:tr h="960623">
                <a:tc>
                  <a:txBody>
                    <a:bodyPr/>
                    <a:lstStyle/>
                    <a:p>
                      <a:r>
                        <a:rPr lang="en-US" sz="1400" dirty="0" smtClean="0">
                          <a:hlinkClick r:id="rId6"/>
                        </a:rPr>
                        <a:t>Radiation Disaster Issues in Children: An Approach to the Patient</a:t>
                      </a:r>
                      <a:endParaRPr lang="en-US" sz="1400" dirty="0" smtClean="0"/>
                    </a:p>
                    <a:p>
                      <a:endParaRPr lang="en-US" sz="1100" dirty="0" smtClean="0"/>
                    </a:p>
                    <a:p>
                      <a:r>
                        <a:rPr lang="en-US" sz="1400" b="1" dirty="0" smtClean="0"/>
                        <a:t>Author: </a:t>
                      </a:r>
                      <a:r>
                        <a:rPr lang="en-US" sz="1400" dirty="0" smtClean="0"/>
                        <a:t>Gary Crouch, MD, MHSA,</a:t>
                      </a:r>
                      <a:r>
                        <a:rPr lang="en-US" sz="1400" baseline="0" dirty="0" smtClean="0"/>
                        <a:t> Col (Ret), USAF, MC</a:t>
                      </a:r>
                      <a:endParaRPr lang="en-US" sz="1400" dirty="0" smtClean="0"/>
                    </a:p>
                    <a:p>
                      <a:r>
                        <a:rPr lang="en-US" sz="1400" b="1" dirty="0" smtClean="0"/>
                        <a:t>TRAIN Course ID: </a:t>
                      </a:r>
                      <a:r>
                        <a:rPr lang="en-US" sz="1400" dirty="0" smtClean="0"/>
                        <a:t>10472676</a:t>
                      </a:r>
                      <a:endParaRPr lang="en-US" sz="1400" dirty="0"/>
                    </a:p>
                  </a:txBody>
                  <a:tcPr marT="34290" marB="34290"/>
                </a:tc>
              </a:tr>
              <a:tr h="1052509">
                <a:tc>
                  <a:txBody>
                    <a:bodyPr/>
                    <a:lstStyle/>
                    <a:p>
                      <a:r>
                        <a:rPr lang="en-US" sz="1400" dirty="0" smtClean="0">
                          <a:hlinkClick r:id="rId7"/>
                        </a:rPr>
                        <a:t>Radiation</a:t>
                      </a:r>
                      <a:r>
                        <a:rPr lang="en-US" sz="1400" baseline="0" dirty="0" smtClean="0">
                          <a:hlinkClick r:id="rId7"/>
                        </a:rPr>
                        <a:t> Disaster Issues in Children: A Case-Based Approach</a:t>
                      </a:r>
                      <a:endParaRPr lang="en-US" sz="1400" baseline="0" dirty="0" smtClean="0"/>
                    </a:p>
                    <a:p>
                      <a:endParaRPr lang="en-US" sz="1400" baseline="0" dirty="0" smtClean="0"/>
                    </a:p>
                    <a:p>
                      <a:r>
                        <a:rPr lang="en-US" sz="1400" baseline="0" dirty="0" smtClean="0"/>
                        <a:t>Author: Kenneth W. </a:t>
                      </a:r>
                      <a:r>
                        <a:rPr lang="en-US" sz="1400" baseline="0" dirty="0" err="1" smtClean="0"/>
                        <a:t>Schor</a:t>
                      </a:r>
                      <a:r>
                        <a:rPr lang="en-US" sz="1400" baseline="0" dirty="0" smtClean="0"/>
                        <a:t>, DO, MPH &amp; Thomas Fitzgerald, MPH</a:t>
                      </a:r>
                      <a:endParaRPr lang="en-US" sz="1400" baseline="0" dirty="0"/>
                    </a:p>
                    <a:p>
                      <a:r>
                        <a:rPr lang="en-US" sz="1400" b="1" baseline="0" dirty="0" smtClean="0"/>
                        <a:t>TRAIN Course ID: </a:t>
                      </a:r>
                      <a:r>
                        <a:rPr lang="en-US" sz="1400" b="0" baseline="0" dirty="0" smtClean="0"/>
                        <a:t>1047388</a:t>
                      </a:r>
                      <a:endParaRPr lang="en-US" sz="1400" b="1" baseline="0" dirty="0" smtClean="0"/>
                    </a:p>
                  </a:txBody>
                  <a:tcPr marT="34290" marB="34290"/>
                </a:tc>
              </a:tr>
              <a:tr h="910504">
                <a:tc>
                  <a:txBody>
                    <a:bodyPr/>
                    <a:lstStyle/>
                    <a:p>
                      <a:r>
                        <a:rPr lang="en-US" sz="1400" dirty="0" smtClean="0">
                          <a:hlinkClick r:id="rId8"/>
                        </a:rPr>
                        <a:t>Psychosocial  impacts of Disasters on Children</a:t>
                      </a:r>
                      <a:endParaRPr lang="en-US" sz="1400" dirty="0" smtClean="0"/>
                    </a:p>
                    <a:p>
                      <a:endParaRPr lang="en-US" sz="800" dirty="0" smtClean="0"/>
                    </a:p>
                    <a:p>
                      <a:r>
                        <a:rPr lang="en-US" sz="1400" b="1" dirty="0" smtClean="0"/>
                        <a:t>Author:</a:t>
                      </a:r>
                      <a:r>
                        <a:rPr lang="en-US" sz="1400" b="1" baseline="0" dirty="0" smtClean="0"/>
                        <a:t> </a:t>
                      </a:r>
                      <a:r>
                        <a:rPr lang="en-US" sz="1400" baseline="0" dirty="0" smtClean="0"/>
                        <a:t>David J. </a:t>
                      </a:r>
                      <a:r>
                        <a:rPr lang="en-US" sz="1400" baseline="0" dirty="0" err="1" smtClean="0"/>
                        <a:t>Schonfeld</a:t>
                      </a:r>
                      <a:r>
                        <a:rPr lang="en-US" sz="1400" baseline="0" dirty="0" smtClean="0"/>
                        <a:t>, MD, FAAP</a:t>
                      </a:r>
                      <a:endParaRPr lang="en-US" sz="1400" dirty="0" smtClean="0"/>
                    </a:p>
                    <a:p>
                      <a:r>
                        <a:rPr lang="en-US" sz="1400" b="1" dirty="0" smtClean="0"/>
                        <a:t>TRAIN Course ID: </a:t>
                      </a:r>
                      <a:r>
                        <a:rPr lang="en-US" sz="1400" dirty="0" smtClean="0"/>
                        <a:t>1047369</a:t>
                      </a:r>
                    </a:p>
                  </a:txBody>
                  <a:tcPr marT="34290" marB="34290"/>
                </a:tc>
              </a:tr>
            </a:tbl>
          </a:graphicData>
        </a:graphic>
      </p:graphicFrame>
      <p:sp>
        <p:nvSpPr>
          <p:cNvPr id="13" name="TextBox 12"/>
          <p:cNvSpPr txBox="1"/>
          <p:nvPr/>
        </p:nvSpPr>
        <p:spPr>
          <a:xfrm>
            <a:off x="152400" y="590550"/>
            <a:ext cx="3124200" cy="3662541"/>
          </a:xfrm>
          <a:prstGeom prst="rect">
            <a:avLst/>
          </a:prstGeom>
          <a:solidFill>
            <a:srgbClr val="FFFFFF">
              <a:alpha val="85098"/>
            </a:srgbClr>
          </a:solidFill>
          <a:ln w="28575">
            <a:solidFill>
              <a:schemeClr val="accent3">
                <a:lumMod val="75000"/>
              </a:schemeClr>
            </a:solidFill>
          </a:ln>
        </p:spPr>
        <p:txBody>
          <a:bodyPr wrap="square" rtlCol="0">
            <a:spAutoFit/>
          </a:bodyPr>
          <a:lstStyle/>
          <a:p>
            <a:r>
              <a:rPr lang="en-US" dirty="0" smtClean="0"/>
              <a:t>Peer Reviewed</a:t>
            </a:r>
          </a:p>
          <a:p>
            <a:endParaRPr lang="en-US" dirty="0" smtClean="0"/>
          </a:p>
          <a:p>
            <a:r>
              <a:rPr lang="en-US" dirty="0" smtClean="0"/>
              <a:t>Online, no-cost, continuing education credit for physicians and nurses</a:t>
            </a:r>
          </a:p>
          <a:p>
            <a:endParaRPr lang="en-US" dirty="0" smtClean="0"/>
          </a:p>
          <a:p>
            <a:r>
              <a:rPr lang="en-US" dirty="0" smtClean="0"/>
              <a:t>Adaptable for face-to-face learning</a:t>
            </a:r>
          </a:p>
          <a:p>
            <a:endParaRPr lang="en-US" dirty="0" smtClean="0"/>
          </a:p>
          <a:p>
            <a:r>
              <a:rPr lang="en-US" dirty="0" smtClean="0"/>
              <a:t>Available in Responder </a:t>
            </a:r>
          </a:p>
          <a:p>
            <a:r>
              <a:rPr lang="en-US" dirty="0" err="1" smtClean="0"/>
              <a:t>eLearn</a:t>
            </a:r>
            <a:r>
              <a:rPr lang="en-US" dirty="0" smtClean="0"/>
              <a:t> , PHF TRAIN and VA Learning Management Systems</a:t>
            </a:r>
          </a:p>
          <a:p>
            <a:endParaRPr lang="en-US" sz="1600" dirty="0"/>
          </a:p>
        </p:txBody>
      </p:sp>
      <p:sp>
        <p:nvSpPr>
          <p:cNvPr id="18" name="Rounded Rectangular Callout 17"/>
          <p:cNvSpPr/>
          <p:nvPr/>
        </p:nvSpPr>
        <p:spPr>
          <a:xfrm>
            <a:off x="2133600" y="4324350"/>
            <a:ext cx="1371600" cy="457200"/>
          </a:xfrm>
          <a:prstGeom prst="wedgeRoundRectCallout">
            <a:avLst>
              <a:gd name="adj1" fmla="val 83323"/>
              <a:gd name="adj2" fmla="val -247891"/>
              <a:gd name="adj3" fmla="val 16667"/>
            </a:avLst>
          </a:prstGeom>
          <a:solidFill>
            <a:schemeClr val="accent3">
              <a:lumMod val="20000"/>
              <a:lumOff val="80000"/>
            </a:schemeClr>
          </a:solidFill>
        </p:spPr>
        <p:style>
          <a:lnRef idx="2">
            <a:schemeClr val="accent4"/>
          </a:lnRef>
          <a:fillRef idx="1">
            <a:schemeClr val="lt1"/>
          </a:fillRef>
          <a:effectRef idx="0">
            <a:schemeClr val="accent4"/>
          </a:effectRef>
          <a:fontRef idx="minor">
            <a:schemeClr val="dk1"/>
          </a:fontRef>
        </p:style>
        <p:txBody>
          <a:bodyPr rtlCol="0" anchor="ctr"/>
          <a:lstStyle/>
          <a:p>
            <a:pPr algn="ctr"/>
            <a:r>
              <a:rPr lang="en-US" dirty="0" smtClean="0">
                <a:solidFill>
                  <a:srgbClr val="0000FF"/>
                </a:solidFill>
              </a:rPr>
              <a:t>New since LDH13</a:t>
            </a:r>
            <a:endParaRPr lang="en-US" dirty="0">
              <a:solidFill>
                <a:srgbClr val="0000FF"/>
              </a:solidFill>
            </a:endParaRPr>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HAPEID" val="jcPyyrmPaIkp680kxovaU1"/>
</p:tagLst>
</file>

<file path=ppt/tags/tag10.xml><?xml version="1.0" encoding="utf-8"?>
<p:tagLst xmlns:a="http://schemas.openxmlformats.org/drawingml/2006/main" xmlns:r="http://schemas.openxmlformats.org/officeDocument/2006/relationships" xmlns:p="http://schemas.openxmlformats.org/presentationml/2006/main">
  <p:tag name="DVSHAPEID" val="BEgTnDfKYlETrg076CIbpx"/>
</p:tagLst>
</file>

<file path=ppt/tags/tag100.xml><?xml version="1.0" encoding="utf-8"?>
<p:tagLst xmlns:a="http://schemas.openxmlformats.org/drawingml/2006/main" xmlns:r="http://schemas.openxmlformats.org/officeDocument/2006/relationships" xmlns:p="http://schemas.openxmlformats.org/presentationml/2006/main">
  <p:tag name="DVSHAPEID" val="C5DqleteS6Zcq9Ba6fdUjr"/>
</p:tagLst>
</file>

<file path=ppt/tags/tag101.xml><?xml version="1.0" encoding="utf-8"?>
<p:tagLst xmlns:a="http://schemas.openxmlformats.org/drawingml/2006/main" xmlns:r="http://schemas.openxmlformats.org/officeDocument/2006/relationships" xmlns:p="http://schemas.openxmlformats.org/presentationml/2006/main">
  <p:tag name="DVSHAPEID" val="HryDZpYZ7ooDyyZxhxBmmb"/>
</p:tagLst>
</file>

<file path=ppt/tags/tag102.xml><?xml version="1.0" encoding="utf-8"?>
<p:tagLst xmlns:a="http://schemas.openxmlformats.org/drawingml/2006/main" xmlns:r="http://schemas.openxmlformats.org/officeDocument/2006/relationships" xmlns:p="http://schemas.openxmlformats.org/presentationml/2006/main">
  <p:tag name="DVSHAPEID" val="GmMnzd4OFDjbobRIe3gSYA"/>
</p:tagLst>
</file>

<file path=ppt/tags/tag103.xml><?xml version="1.0" encoding="utf-8"?>
<p:tagLst xmlns:a="http://schemas.openxmlformats.org/drawingml/2006/main" xmlns:r="http://schemas.openxmlformats.org/officeDocument/2006/relationships" xmlns:p="http://schemas.openxmlformats.org/presentationml/2006/main">
  <p:tag name="DVSHAPEID" val="NMB3bzXFjX4vLcQBPLVjIL"/>
</p:tagLst>
</file>

<file path=ppt/tags/tag104.xml><?xml version="1.0" encoding="utf-8"?>
<p:tagLst xmlns:a="http://schemas.openxmlformats.org/drawingml/2006/main" xmlns:r="http://schemas.openxmlformats.org/officeDocument/2006/relationships" xmlns:p="http://schemas.openxmlformats.org/presentationml/2006/main">
  <p:tag name="DVSHAPEID" val="km9NFzix5ud5yZMw1vR0jl"/>
</p:tagLst>
</file>

<file path=ppt/tags/tag105.xml><?xml version="1.0" encoding="utf-8"?>
<p:tagLst xmlns:a="http://schemas.openxmlformats.org/drawingml/2006/main" xmlns:r="http://schemas.openxmlformats.org/officeDocument/2006/relationships" xmlns:p="http://schemas.openxmlformats.org/presentationml/2006/main">
  <p:tag name="DVSHAPEID" val="6TqFRDeuXFS2seUnTnnLRA"/>
</p:tagLst>
</file>

<file path=ppt/tags/tag106.xml><?xml version="1.0" encoding="utf-8"?>
<p:tagLst xmlns:a="http://schemas.openxmlformats.org/drawingml/2006/main" xmlns:r="http://schemas.openxmlformats.org/officeDocument/2006/relationships" xmlns:p="http://schemas.openxmlformats.org/presentationml/2006/main">
  <p:tag name="DVSHAPEID" val="hGEQPjJprIrYgfnZIFjAwy"/>
</p:tagLst>
</file>

<file path=ppt/tags/tag107.xml><?xml version="1.0" encoding="utf-8"?>
<p:tagLst xmlns:a="http://schemas.openxmlformats.org/drawingml/2006/main" xmlns:r="http://schemas.openxmlformats.org/officeDocument/2006/relationships" xmlns:p="http://schemas.openxmlformats.org/presentationml/2006/main">
  <p:tag name="DVSHAPEID" val="cvxxBEBtCxtwBK10OULxd9"/>
</p:tagLst>
</file>

<file path=ppt/tags/tag108.xml><?xml version="1.0" encoding="utf-8"?>
<p:tagLst xmlns:a="http://schemas.openxmlformats.org/drawingml/2006/main" xmlns:r="http://schemas.openxmlformats.org/officeDocument/2006/relationships" xmlns:p="http://schemas.openxmlformats.org/presentationml/2006/main">
  <p:tag name="DVSHAPEID" val="BtYEZUFHsg3Jt9jhH5OY5T"/>
</p:tagLst>
</file>

<file path=ppt/tags/tag109.xml><?xml version="1.0" encoding="utf-8"?>
<p:tagLst xmlns:a="http://schemas.openxmlformats.org/drawingml/2006/main" xmlns:r="http://schemas.openxmlformats.org/officeDocument/2006/relationships" xmlns:p="http://schemas.openxmlformats.org/presentationml/2006/main">
  <p:tag name="DVSHAPEID" val="uJDCYHRpPYk2T4zXEHNV5d"/>
</p:tagLst>
</file>

<file path=ppt/tags/tag11.xml><?xml version="1.0" encoding="utf-8"?>
<p:tagLst xmlns:a="http://schemas.openxmlformats.org/drawingml/2006/main" xmlns:r="http://schemas.openxmlformats.org/officeDocument/2006/relationships" xmlns:p="http://schemas.openxmlformats.org/presentationml/2006/main">
  <p:tag name="DVSHAPEID" val="JmuOlvEyw8DgutuZ7xMuMF"/>
</p:tagLst>
</file>

<file path=ppt/tags/tag110.xml><?xml version="1.0" encoding="utf-8"?>
<p:tagLst xmlns:a="http://schemas.openxmlformats.org/drawingml/2006/main" xmlns:r="http://schemas.openxmlformats.org/officeDocument/2006/relationships" xmlns:p="http://schemas.openxmlformats.org/presentationml/2006/main">
  <p:tag name="DVSHAPEID" val="sSgRHxcFIf4HYe0mVXQ3q4"/>
</p:tagLst>
</file>

<file path=ppt/tags/tag111.xml><?xml version="1.0" encoding="utf-8"?>
<p:tagLst xmlns:a="http://schemas.openxmlformats.org/drawingml/2006/main" xmlns:r="http://schemas.openxmlformats.org/officeDocument/2006/relationships" xmlns:p="http://schemas.openxmlformats.org/presentationml/2006/main">
  <p:tag name="DVSHAPEID" val="pqfeHKq7aaOhhLm60kc9g5"/>
</p:tagLst>
</file>

<file path=ppt/tags/tag112.xml><?xml version="1.0" encoding="utf-8"?>
<p:tagLst xmlns:a="http://schemas.openxmlformats.org/drawingml/2006/main" xmlns:r="http://schemas.openxmlformats.org/officeDocument/2006/relationships" xmlns:p="http://schemas.openxmlformats.org/presentationml/2006/main">
  <p:tag name="DVSHAPEID" val="Yc5lWhMQ52MnsQCsPrfB4U"/>
</p:tagLst>
</file>

<file path=ppt/tags/tag113.xml><?xml version="1.0" encoding="utf-8"?>
<p:tagLst xmlns:a="http://schemas.openxmlformats.org/drawingml/2006/main" xmlns:r="http://schemas.openxmlformats.org/officeDocument/2006/relationships" xmlns:p="http://schemas.openxmlformats.org/presentationml/2006/main">
  <p:tag name="DVSHAPEID" val="THWe0OXvQhOks38mN9lk5L"/>
</p:tagLst>
</file>

<file path=ppt/tags/tag114.xml><?xml version="1.0" encoding="utf-8"?>
<p:tagLst xmlns:a="http://schemas.openxmlformats.org/drawingml/2006/main" xmlns:r="http://schemas.openxmlformats.org/officeDocument/2006/relationships" xmlns:p="http://schemas.openxmlformats.org/presentationml/2006/main">
  <p:tag name="DVSHAPEID" val="vUiwuxuKUE04iooIgXSzbv"/>
</p:tagLst>
</file>

<file path=ppt/tags/tag115.xml><?xml version="1.0" encoding="utf-8"?>
<p:tagLst xmlns:a="http://schemas.openxmlformats.org/drawingml/2006/main" xmlns:r="http://schemas.openxmlformats.org/officeDocument/2006/relationships" xmlns:p="http://schemas.openxmlformats.org/presentationml/2006/main">
  <p:tag name="DVSHAPEID" val="y8nzjtE6gKP7b2Vukq15ma"/>
</p:tagLst>
</file>

<file path=ppt/tags/tag116.xml><?xml version="1.0" encoding="utf-8"?>
<p:tagLst xmlns:a="http://schemas.openxmlformats.org/drawingml/2006/main" xmlns:r="http://schemas.openxmlformats.org/officeDocument/2006/relationships" xmlns:p="http://schemas.openxmlformats.org/presentationml/2006/main">
  <p:tag name="DVSHAPEID" val="koKKY5SnrvA0ma8Vd16Oof"/>
</p:tagLst>
</file>

<file path=ppt/tags/tag117.xml><?xml version="1.0" encoding="utf-8"?>
<p:tagLst xmlns:a="http://schemas.openxmlformats.org/drawingml/2006/main" xmlns:r="http://schemas.openxmlformats.org/officeDocument/2006/relationships" xmlns:p="http://schemas.openxmlformats.org/presentationml/2006/main">
  <p:tag name="DVSHAPEID" val="fbcmMLDsx68nOZOzvzdSij"/>
</p:tagLst>
</file>

<file path=ppt/tags/tag118.xml><?xml version="1.0" encoding="utf-8"?>
<p:tagLst xmlns:a="http://schemas.openxmlformats.org/drawingml/2006/main" xmlns:r="http://schemas.openxmlformats.org/officeDocument/2006/relationships" xmlns:p="http://schemas.openxmlformats.org/presentationml/2006/main">
  <p:tag name="DVSHAPEID" val="xbFLmocZZyM48zxBi6JZXt"/>
</p:tagLst>
</file>

<file path=ppt/tags/tag119.xml><?xml version="1.0" encoding="utf-8"?>
<p:tagLst xmlns:a="http://schemas.openxmlformats.org/drawingml/2006/main" xmlns:r="http://schemas.openxmlformats.org/officeDocument/2006/relationships" xmlns:p="http://schemas.openxmlformats.org/presentationml/2006/main">
  <p:tag name="DVSHAPEID" val="RYl86DwxAvWVD1G1pegy7A"/>
</p:tagLst>
</file>

<file path=ppt/tags/tag12.xml><?xml version="1.0" encoding="utf-8"?>
<p:tagLst xmlns:a="http://schemas.openxmlformats.org/drawingml/2006/main" xmlns:r="http://schemas.openxmlformats.org/officeDocument/2006/relationships" xmlns:p="http://schemas.openxmlformats.org/presentationml/2006/main">
  <p:tag name="DVSHAPEID" val="r9sMQLm3bvW4VTpzhK6pPv"/>
</p:tagLst>
</file>

<file path=ppt/tags/tag120.xml><?xml version="1.0" encoding="utf-8"?>
<p:tagLst xmlns:a="http://schemas.openxmlformats.org/drawingml/2006/main" xmlns:r="http://schemas.openxmlformats.org/officeDocument/2006/relationships" xmlns:p="http://schemas.openxmlformats.org/presentationml/2006/main">
  <p:tag name="DVSHAPEID" val="BJQe2Tg79jl3jHpdiysrXh"/>
</p:tagLst>
</file>

<file path=ppt/tags/tag121.xml><?xml version="1.0" encoding="utf-8"?>
<p:tagLst xmlns:a="http://schemas.openxmlformats.org/drawingml/2006/main" xmlns:r="http://schemas.openxmlformats.org/officeDocument/2006/relationships" xmlns:p="http://schemas.openxmlformats.org/presentationml/2006/main">
  <p:tag name="DVSHAPEID" val="7dVvVhGuJpmhnBiRBDhslD"/>
</p:tagLst>
</file>

<file path=ppt/tags/tag122.xml><?xml version="1.0" encoding="utf-8"?>
<p:tagLst xmlns:a="http://schemas.openxmlformats.org/drawingml/2006/main" xmlns:r="http://schemas.openxmlformats.org/officeDocument/2006/relationships" xmlns:p="http://schemas.openxmlformats.org/presentationml/2006/main">
  <p:tag name="DVSHAPEID" val="AzHZBbWH5FCkCDjwYYqEAV"/>
</p:tagLst>
</file>

<file path=ppt/tags/tag123.xml><?xml version="1.0" encoding="utf-8"?>
<p:tagLst xmlns:a="http://schemas.openxmlformats.org/drawingml/2006/main" xmlns:r="http://schemas.openxmlformats.org/officeDocument/2006/relationships" xmlns:p="http://schemas.openxmlformats.org/presentationml/2006/main">
  <p:tag name="DVSHAPEID" val="H2kNVqXPauVuClOVGuy1kH"/>
</p:tagLst>
</file>

<file path=ppt/tags/tag124.xml><?xml version="1.0" encoding="utf-8"?>
<p:tagLst xmlns:a="http://schemas.openxmlformats.org/drawingml/2006/main" xmlns:r="http://schemas.openxmlformats.org/officeDocument/2006/relationships" xmlns:p="http://schemas.openxmlformats.org/presentationml/2006/main">
  <p:tag name="DVSHAPEID" val="E2ZEy5Fi2H2ESEFNgvKfu7"/>
</p:tagLst>
</file>

<file path=ppt/tags/tag125.xml><?xml version="1.0" encoding="utf-8"?>
<p:tagLst xmlns:a="http://schemas.openxmlformats.org/drawingml/2006/main" xmlns:r="http://schemas.openxmlformats.org/officeDocument/2006/relationships" xmlns:p="http://schemas.openxmlformats.org/presentationml/2006/main">
  <p:tag name="DVSHAPEID" val="o70XH2iV5yB0ohOhSSaSsd"/>
</p:tagLst>
</file>

<file path=ppt/tags/tag126.xml><?xml version="1.0" encoding="utf-8"?>
<p:tagLst xmlns:a="http://schemas.openxmlformats.org/drawingml/2006/main" xmlns:r="http://schemas.openxmlformats.org/officeDocument/2006/relationships" xmlns:p="http://schemas.openxmlformats.org/presentationml/2006/main">
  <p:tag name="DVSHAPEID" val="sYt9gTe3h4cwDSDBnC06Bt"/>
</p:tagLst>
</file>

<file path=ppt/tags/tag127.xml><?xml version="1.0" encoding="utf-8"?>
<p:tagLst xmlns:a="http://schemas.openxmlformats.org/drawingml/2006/main" xmlns:r="http://schemas.openxmlformats.org/officeDocument/2006/relationships" xmlns:p="http://schemas.openxmlformats.org/presentationml/2006/main">
  <p:tag name="DVSHAPEID" val="2SgnZZCS5CFbF2tyLpH2hx"/>
</p:tagLst>
</file>

<file path=ppt/tags/tag128.xml><?xml version="1.0" encoding="utf-8"?>
<p:tagLst xmlns:a="http://schemas.openxmlformats.org/drawingml/2006/main" xmlns:r="http://schemas.openxmlformats.org/officeDocument/2006/relationships" xmlns:p="http://schemas.openxmlformats.org/presentationml/2006/main">
  <p:tag name="DVSHAPEID" val="NRDWDhuxRmBYVASTTfqpZz"/>
</p:tagLst>
</file>

<file path=ppt/tags/tag129.xml><?xml version="1.0" encoding="utf-8"?>
<p:tagLst xmlns:a="http://schemas.openxmlformats.org/drawingml/2006/main" xmlns:r="http://schemas.openxmlformats.org/officeDocument/2006/relationships" xmlns:p="http://schemas.openxmlformats.org/presentationml/2006/main">
  <p:tag name="DVSHAPEID" val="RscB7ORBpzcv4pK3llnxKj"/>
</p:tagLst>
</file>

<file path=ppt/tags/tag13.xml><?xml version="1.0" encoding="utf-8"?>
<p:tagLst xmlns:a="http://schemas.openxmlformats.org/drawingml/2006/main" xmlns:r="http://schemas.openxmlformats.org/officeDocument/2006/relationships" xmlns:p="http://schemas.openxmlformats.org/presentationml/2006/main">
  <p:tag name="DVSHAPEID" val="gaLxC7ubpUK4VllzFTcsW8"/>
</p:tagLst>
</file>

<file path=ppt/tags/tag130.xml><?xml version="1.0" encoding="utf-8"?>
<p:tagLst xmlns:a="http://schemas.openxmlformats.org/drawingml/2006/main" xmlns:r="http://schemas.openxmlformats.org/officeDocument/2006/relationships" xmlns:p="http://schemas.openxmlformats.org/presentationml/2006/main">
  <p:tag name="DVSHAPEID" val="zG6SFSvrCSxd0aJ29FFgX2"/>
</p:tagLst>
</file>

<file path=ppt/tags/tag131.xml><?xml version="1.0" encoding="utf-8"?>
<p:tagLst xmlns:a="http://schemas.openxmlformats.org/drawingml/2006/main" xmlns:r="http://schemas.openxmlformats.org/officeDocument/2006/relationships" xmlns:p="http://schemas.openxmlformats.org/presentationml/2006/main">
  <p:tag name="DVSHAPEID" val="Mqwt8QT41rPyTwue9Z6XWk"/>
</p:tagLst>
</file>

<file path=ppt/tags/tag132.xml><?xml version="1.0" encoding="utf-8"?>
<p:tagLst xmlns:a="http://schemas.openxmlformats.org/drawingml/2006/main" xmlns:r="http://schemas.openxmlformats.org/officeDocument/2006/relationships" xmlns:p="http://schemas.openxmlformats.org/presentationml/2006/main">
  <p:tag name="DVSHAPEID" val="XQpzkjcHRulwUGmcJEyyQ6"/>
</p:tagLst>
</file>

<file path=ppt/tags/tag133.xml><?xml version="1.0" encoding="utf-8"?>
<p:tagLst xmlns:a="http://schemas.openxmlformats.org/drawingml/2006/main" xmlns:r="http://schemas.openxmlformats.org/officeDocument/2006/relationships" xmlns:p="http://schemas.openxmlformats.org/presentationml/2006/main">
  <p:tag name="DVSHAPEID" val="orhcxUwGa06ssF4zwzRkzk"/>
</p:tagLst>
</file>

<file path=ppt/tags/tag134.xml><?xml version="1.0" encoding="utf-8"?>
<p:tagLst xmlns:a="http://schemas.openxmlformats.org/drawingml/2006/main" xmlns:r="http://schemas.openxmlformats.org/officeDocument/2006/relationships" xmlns:p="http://schemas.openxmlformats.org/presentationml/2006/main">
  <p:tag name="DVSHAPEID" val="cnCOSXgrootRsXi7Mibbjl"/>
</p:tagLst>
</file>

<file path=ppt/tags/tag135.xml><?xml version="1.0" encoding="utf-8"?>
<p:tagLst xmlns:a="http://schemas.openxmlformats.org/drawingml/2006/main" xmlns:r="http://schemas.openxmlformats.org/officeDocument/2006/relationships" xmlns:p="http://schemas.openxmlformats.org/presentationml/2006/main">
  <p:tag name="DVSHAPEID" val="qrdH897YGvw4fTAI2zpIBH"/>
</p:tagLst>
</file>

<file path=ppt/tags/tag136.xml><?xml version="1.0" encoding="utf-8"?>
<p:tagLst xmlns:a="http://schemas.openxmlformats.org/drawingml/2006/main" xmlns:r="http://schemas.openxmlformats.org/officeDocument/2006/relationships" xmlns:p="http://schemas.openxmlformats.org/presentationml/2006/main">
  <p:tag name="DVSHAPEID" val="YBd6hpNz8n0QWaBaP6jqIX"/>
</p:tagLst>
</file>

<file path=ppt/tags/tag137.xml><?xml version="1.0" encoding="utf-8"?>
<p:tagLst xmlns:a="http://schemas.openxmlformats.org/drawingml/2006/main" xmlns:r="http://schemas.openxmlformats.org/officeDocument/2006/relationships" xmlns:p="http://schemas.openxmlformats.org/presentationml/2006/main">
  <p:tag name="DVSHAPEID" val="koHow3gCLBKItCu1SIb7m8"/>
</p:tagLst>
</file>

<file path=ppt/tags/tag138.xml><?xml version="1.0" encoding="utf-8"?>
<p:tagLst xmlns:a="http://schemas.openxmlformats.org/drawingml/2006/main" xmlns:r="http://schemas.openxmlformats.org/officeDocument/2006/relationships" xmlns:p="http://schemas.openxmlformats.org/presentationml/2006/main">
  <p:tag name="DVSHAPEID" val="3pXq7RKjobZ0gPpSSJiwCp"/>
</p:tagLst>
</file>

<file path=ppt/tags/tag139.xml><?xml version="1.0" encoding="utf-8"?>
<p:tagLst xmlns:a="http://schemas.openxmlformats.org/drawingml/2006/main" xmlns:r="http://schemas.openxmlformats.org/officeDocument/2006/relationships" xmlns:p="http://schemas.openxmlformats.org/presentationml/2006/main">
  <p:tag name="DVSHAPEID" val="5dGYGOeBeBBckir5WpRscz"/>
</p:tagLst>
</file>

<file path=ppt/tags/tag14.xml><?xml version="1.0" encoding="utf-8"?>
<p:tagLst xmlns:a="http://schemas.openxmlformats.org/drawingml/2006/main" xmlns:r="http://schemas.openxmlformats.org/officeDocument/2006/relationships" xmlns:p="http://schemas.openxmlformats.org/presentationml/2006/main">
  <p:tag name="DVSHAPEID" val="kqyBzxf2onQVTh0i8fy051"/>
</p:tagLst>
</file>

<file path=ppt/tags/tag140.xml><?xml version="1.0" encoding="utf-8"?>
<p:tagLst xmlns:a="http://schemas.openxmlformats.org/drawingml/2006/main" xmlns:r="http://schemas.openxmlformats.org/officeDocument/2006/relationships" xmlns:p="http://schemas.openxmlformats.org/presentationml/2006/main">
  <p:tag name="DVSHAPEID" val="JslFBZPrOPwDjJJ8aW5NWo"/>
</p:tagLst>
</file>

<file path=ppt/tags/tag141.xml><?xml version="1.0" encoding="utf-8"?>
<p:tagLst xmlns:a="http://schemas.openxmlformats.org/drawingml/2006/main" xmlns:r="http://schemas.openxmlformats.org/officeDocument/2006/relationships" xmlns:p="http://schemas.openxmlformats.org/presentationml/2006/main">
  <p:tag name="DVSHAPEID" val="p4u6rMMTE9dwueC1ceMMML"/>
</p:tagLst>
</file>

<file path=ppt/tags/tag142.xml><?xml version="1.0" encoding="utf-8"?>
<p:tagLst xmlns:a="http://schemas.openxmlformats.org/drawingml/2006/main" xmlns:r="http://schemas.openxmlformats.org/officeDocument/2006/relationships" xmlns:p="http://schemas.openxmlformats.org/presentationml/2006/main">
  <p:tag name="DVSHAPEID" val="FHYImNeVnpCl3hbuy2EUbm"/>
</p:tagLst>
</file>

<file path=ppt/tags/tag143.xml><?xml version="1.0" encoding="utf-8"?>
<p:tagLst xmlns:a="http://schemas.openxmlformats.org/drawingml/2006/main" xmlns:r="http://schemas.openxmlformats.org/officeDocument/2006/relationships" xmlns:p="http://schemas.openxmlformats.org/presentationml/2006/main">
  <p:tag name="DVSHAPEID" val="qMevv9JQ09BEoM8JqZFJMN"/>
</p:tagLst>
</file>

<file path=ppt/tags/tag144.xml><?xml version="1.0" encoding="utf-8"?>
<p:tagLst xmlns:a="http://schemas.openxmlformats.org/drawingml/2006/main" xmlns:r="http://schemas.openxmlformats.org/officeDocument/2006/relationships" xmlns:p="http://schemas.openxmlformats.org/presentationml/2006/main">
  <p:tag name="DVSHAPEID" val="U8alQHGJ7SAjgctQi5bwos"/>
</p:tagLst>
</file>

<file path=ppt/tags/tag145.xml><?xml version="1.0" encoding="utf-8"?>
<p:tagLst xmlns:a="http://schemas.openxmlformats.org/drawingml/2006/main" xmlns:r="http://schemas.openxmlformats.org/officeDocument/2006/relationships" xmlns:p="http://schemas.openxmlformats.org/presentationml/2006/main">
  <p:tag name="DVSHAPEID" val="KoSomPCFeszCS6kai2ah1I"/>
</p:tagLst>
</file>

<file path=ppt/tags/tag146.xml><?xml version="1.0" encoding="utf-8"?>
<p:tagLst xmlns:a="http://schemas.openxmlformats.org/drawingml/2006/main" xmlns:r="http://schemas.openxmlformats.org/officeDocument/2006/relationships" xmlns:p="http://schemas.openxmlformats.org/presentationml/2006/main">
  <p:tag name="DVSHAPEID" val="45vVfzHAxgproMsskQ7sD8"/>
</p:tagLst>
</file>

<file path=ppt/tags/tag147.xml><?xml version="1.0" encoding="utf-8"?>
<p:tagLst xmlns:a="http://schemas.openxmlformats.org/drawingml/2006/main" xmlns:r="http://schemas.openxmlformats.org/officeDocument/2006/relationships" xmlns:p="http://schemas.openxmlformats.org/presentationml/2006/main">
  <p:tag name="DVSHAPEID" val="JEjmv7M9l7r1kNSqz2YEUj"/>
</p:tagLst>
</file>

<file path=ppt/tags/tag148.xml><?xml version="1.0" encoding="utf-8"?>
<p:tagLst xmlns:a="http://schemas.openxmlformats.org/drawingml/2006/main" xmlns:r="http://schemas.openxmlformats.org/officeDocument/2006/relationships" xmlns:p="http://schemas.openxmlformats.org/presentationml/2006/main">
  <p:tag name="DVSHAPEID" val="drIyHQIj9z5WmRCT3zNnUh"/>
</p:tagLst>
</file>

<file path=ppt/tags/tag149.xml><?xml version="1.0" encoding="utf-8"?>
<p:tagLst xmlns:a="http://schemas.openxmlformats.org/drawingml/2006/main" xmlns:r="http://schemas.openxmlformats.org/officeDocument/2006/relationships" xmlns:p="http://schemas.openxmlformats.org/presentationml/2006/main">
  <p:tag name="DVSHAPEID" val="0mrFzTh5tYdprSEXqVq1XR"/>
</p:tagLst>
</file>

<file path=ppt/tags/tag15.xml><?xml version="1.0" encoding="utf-8"?>
<p:tagLst xmlns:a="http://schemas.openxmlformats.org/drawingml/2006/main" xmlns:r="http://schemas.openxmlformats.org/officeDocument/2006/relationships" xmlns:p="http://schemas.openxmlformats.org/presentationml/2006/main">
  <p:tag name="DVSHAPEID" val="kRX3dI5ddmy7QlZ1xWVnvm"/>
</p:tagLst>
</file>

<file path=ppt/tags/tag150.xml><?xml version="1.0" encoding="utf-8"?>
<p:tagLst xmlns:a="http://schemas.openxmlformats.org/drawingml/2006/main" xmlns:r="http://schemas.openxmlformats.org/officeDocument/2006/relationships" xmlns:p="http://schemas.openxmlformats.org/presentationml/2006/main">
  <p:tag name="DVSHAPEID" val="Vor0OGYpRxpVql62gO2466"/>
</p:tagLst>
</file>

<file path=ppt/tags/tag151.xml><?xml version="1.0" encoding="utf-8"?>
<p:tagLst xmlns:a="http://schemas.openxmlformats.org/drawingml/2006/main" xmlns:r="http://schemas.openxmlformats.org/officeDocument/2006/relationships" xmlns:p="http://schemas.openxmlformats.org/presentationml/2006/main">
  <p:tag name="DVSHAPEID" val="JWqJe69SXSk8q3dz4B637G"/>
</p:tagLst>
</file>

<file path=ppt/tags/tag152.xml><?xml version="1.0" encoding="utf-8"?>
<p:tagLst xmlns:a="http://schemas.openxmlformats.org/drawingml/2006/main" xmlns:r="http://schemas.openxmlformats.org/officeDocument/2006/relationships" xmlns:p="http://schemas.openxmlformats.org/presentationml/2006/main">
  <p:tag name="DVSHAPEID" val="0vriQnEBZSLPEuA5rRgYAw"/>
</p:tagLst>
</file>

<file path=ppt/tags/tag153.xml><?xml version="1.0" encoding="utf-8"?>
<p:tagLst xmlns:a="http://schemas.openxmlformats.org/drawingml/2006/main" xmlns:r="http://schemas.openxmlformats.org/officeDocument/2006/relationships" xmlns:p="http://schemas.openxmlformats.org/presentationml/2006/main">
  <p:tag name="DVSHAPEID" val="AiU2OHKqX2Z3WUhVfLdlSs"/>
</p:tagLst>
</file>

<file path=ppt/tags/tag154.xml><?xml version="1.0" encoding="utf-8"?>
<p:tagLst xmlns:a="http://schemas.openxmlformats.org/drawingml/2006/main" xmlns:r="http://schemas.openxmlformats.org/officeDocument/2006/relationships" xmlns:p="http://schemas.openxmlformats.org/presentationml/2006/main">
  <p:tag name="DVSHAPEID" val="nBoJYZaeN85tU9nNzXRzUJ"/>
</p:tagLst>
</file>

<file path=ppt/tags/tag155.xml><?xml version="1.0" encoding="utf-8"?>
<p:tagLst xmlns:a="http://schemas.openxmlformats.org/drawingml/2006/main" xmlns:r="http://schemas.openxmlformats.org/officeDocument/2006/relationships" xmlns:p="http://schemas.openxmlformats.org/presentationml/2006/main">
  <p:tag name="DVSHAPEID" val="QByFNvCuLeD8VjE5JKfJeQ"/>
</p:tagLst>
</file>

<file path=ppt/tags/tag156.xml><?xml version="1.0" encoding="utf-8"?>
<p:tagLst xmlns:a="http://schemas.openxmlformats.org/drawingml/2006/main" xmlns:r="http://schemas.openxmlformats.org/officeDocument/2006/relationships" xmlns:p="http://schemas.openxmlformats.org/presentationml/2006/main">
  <p:tag name="DVSHAPEID" val="XsZ8xrcgtjxDLNajcECjnR"/>
</p:tagLst>
</file>

<file path=ppt/tags/tag157.xml><?xml version="1.0" encoding="utf-8"?>
<p:tagLst xmlns:a="http://schemas.openxmlformats.org/drawingml/2006/main" xmlns:r="http://schemas.openxmlformats.org/officeDocument/2006/relationships" xmlns:p="http://schemas.openxmlformats.org/presentationml/2006/main">
  <p:tag name="DVSHAPEID" val="QMe49td7jbuZE6FEXahvLk"/>
</p:tagLst>
</file>

<file path=ppt/tags/tag158.xml><?xml version="1.0" encoding="utf-8"?>
<p:tagLst xmlns:a="http://schemas.openxmlformats.org/drawingml/2006/main" xmlns:r="http://schemas.openxmlformats.org/officeDocument/2006/relationships" xmlns:p="http://schemas.openxmlformats.org/presentationml/2006/main">
  <p:tag name="DVSHAPEID" val="AhxRVpxA6Ut6CdUthJ2lZm"/>
</p:tagLst>
</file>

<file path=ppt/tags/tag159.xml><?xml version="1.0" encoding="utf-8"?>
<p:tagLst xmlns:a="http://schemas.openxmlformats.org/drawingml/2006/main" xmlns:r="http://schemas.openxmlformats.org/officeDocument/2006/relationships" xmlns:p="http://schemas.openxmlformats.org/presentationml/2006/main">
  <p:tag name="DVSHAPEID" val="8L84DxHr1R5vbWwiyOzI4A"/>
</p:tagLst>
</file>

<file path=ppt/tags/tag16.xml><?xml version="1.0" encoding="utf-8"?>
<p:tagLst xmlns:a="http://schemas.openxmlformats.org/drawingml/2006/main" xmlns:r="http://schemas.openxmlformats.org/officeDocument/2006/relationships" xmlns:p="http://schemas.openxmlformats.org/presentationml/2006/main">
  <p:tag name="DVSHAPEID" val="dZr4ymKWUW2j6HDvkxWbau"/>
</p:tagLst>
</file>

<file path=ppt/tags/tag160.xml><?xml version="1.0" encoding="utf-8"?>
<p:tagLst xmlns:a="http://schemas.openxmlformats.org/drawingml/2006/main" xmlns:r="http://schemas.openxmlformats.org/officeDocument/2006/relationships" xmlns:p="http://schemas.openxmlformats.org/presentationml/2006/main">
  <p:tag name="DVSHAPEID" val="wyusKuTytple8LIQMZTETB"/>
</p:tagLst>
</file>

<file path=ppt/tags/tag161.xml><?xml version="1.0" encoding="utf-8"?>
<p:tagLst xmlns:a="http://schemas.openxmlformats.org/drawingml/2006/main" xmlns:r="http://schemas.openxmlformats.org/officeDocument/2006/relationships" xmlns:p="http://schemas.openxmlformats.org/presentationml/2006/main">
  <p:tag name="DVSHAPEID" val="061XWYaeMghyfAAbNdysoF"/>
</p:tagLst>
</file>

<file path=ppt/tags/tag162.xml><?xml version="1.0" encoding="utf-8"?>
<p:tagLst xmlns:a="http://schemas.openxmlformats.org/drawingml/2006/main" xmlns:r="http://schemas.openxmlformats.org/officeDocument/2006/relationships" xmlns:p="http://schemas.openxmlformats.org/presentationml/2006/main">
  <p:tag name="DVSHAPEID" val="aXOKAH2APqGUxnqNxUoeD4"/>
</p:tagLst>
</file>

<file path=ppt/tags/tag163.xml><?xml version="1.0" encoding="utf-8"?>
<p:tagLst xmlns:a="http://schemas.openxmlformats.org/drawingml/2006/main" xmlns:r="http://schemas.openxmlformats.org/officeDocument/2006/relationships" xmlns:p="http://schemas.openxmlformats.org/presentationml/2006/main">
  <p:tag name="DVSHAPEID" val="Wzw8gAcF6qckW49botcbqR"/>
</p:tagLst>
</file>

<file path=ppt/tags/tag164.xml><?xml version="1.0" encoding="utf-8"?>
<p:tagLst xmlns:a="http://schemas.openxmlformats.org/drawingml/2006/main" xmlns:r="http://schemas.openxmlformats.org/officeDocument/2006/relationships" xmlns:p="http://schemas.openxmlformats.org/presentationml/2006/main">
  <p:tag name="DVSHAPEID" val="Sk2cL0GE49250eerqro9jf"/>
</p:tagLst>
</file>

<file path=ppt/tags/tag165.xml><?xml version="1.0" encoding="utf-8"?>
<p:tagLst xmlns:a="http://schemas.openxmlformats.org/drawingml/2006/main" xmlns:r="http://schemas.openxmlformats.org/officeDocument/2006/relationships" xmlns:p="http://schemas.openxmlformats.org/presentationml/2006/main">
  <p:tag name="DVSHAPEID" val="HcrlDlvV2rD5Hb54ObZrm3"/>
</p:tagLst>
</file>

<file path=ppt/tags/tag166.xml><?xml version="1.0" encoding="utf-8"?>
<p:tagLst xmlns:a="http://schemas.openxmlformats.org/drawingml/2006/main" xmlns:r="http://schemas.openxmlformats.org/officeDocument/2006/relationships" xmlns:p="http://schemas.openxmlformats.org/presentationml/2006/main">
  <p:tag name="DVSHAPEID" val="iQ4UXW2KNhxCDPLqmk996A"/>
</p:tagLst>
</file>

<file path=ppt/tags/tag167.xml><?xml version="1.0" encoding="utf-8"?>
<p:tagLst xmlns:a="http://schemas.openxmlformats.org/drawingml/2006/main" xmlns:r="http://schemas.openxmlformats.org/officeDocument/2006/relationships" xmlns:p="http://schemas.openxmlformats.org/presentationml/2006/main">
  <p:tag name="DVSHAPEID" val="sUw3lmCc9STEUAhJoySiDm"/>
</p:tagLst>
</file>

<file path=ppt/tags/tag168.xml><?xml version="1.0" encoding="utf-8"?>
<p:tagLst xmlns:a="http://schemas.openxmlformats.org/drawingml/2006/main" xmlns:r="http://schemas.openxmlformats.org/officeDocument/2006/relationships" xmlns:p="http://schemas.openxmlformats.org/presentationml/2006/main">
  <p:tag name="DVSHAPEID" val="y5ygioPFidWHo9nTBG7B7F"/>
</p:tagLst>
</file>

<file path=ppt/tags/tag169.xml><?xml version="1.0" encoding="utf-8"?>
<p:tagLst xmlns:a="http://schemas.openxmlformats.org/drawingml/2006/main" xmlns:r="http://schemas.openxmlformats.org/officeDocument/2006/relationships" xmlns:p="http://schemas.openxmlformats.org/presentationml/2006/main">
  <p:tag name="DVSHAPEID" val="IYVa8DWAgOW5mrv53dnuzG"/>
</p:tagLst>
</file>

<file path=ppt/tags/tag17.xml><?xml version="1.0" encoding="utf-8"?>
<p:tagLst xmlns:a="http://schemas.openxmlformats.org/drawingml/2006/main" xmlns:r="http://schemas.openxmlformats.org/officeDocument/2006/relationships" xmlns:p="http://schemas.openxmlformats.org/presentationml/2006/main">
  <p:tag name="DVSHAPEID" val="nLrFj7HC4IvXDYC99JsgrC"/>
</p:tagLst>
</file>

<file path=ppt/tags/tag170.xml><?xml version="1.0" encoding="utf-8"?>
<p:tagLst xmlns:a="http://schemas.openxmlformats.org/drawingml/2006/main" xmlns:r="http://schemas.openxmlformats.org/officeDocument/2006/relationships" xmlns:p="http://schemas.openxmlformats.org/presentationml/2006/main">
  <p:tag name="DVSHAPEID" val="Icc7luXca2fSmzl8fbJHW7"/>
</p:tagLst>
</file>

<file path=ppt/tags/tag171.xml><?xml version="1.0" encoding="utf-8"?>
<p:tagLst xmlns:a="http://schemas.openxmlformats.org/drawingml/2006/main" xmlns:r="http://schemas.openxmlformats.org/officeDocument/2006/relationships" xmlns:p="http://schemas.openxmlformats.org/presentationml/2006/main">
  <p:tag name="DVSHAPEID" val="LiNVovCTdC51gIX1irD4DT"/>
</p:tagLst>
</file>

<file path=ppt/tags/tag172.xml><?xml version="1.0" encoding="utf-8"?>
<p:tagLst xmlns:a="http://schemas.openxmlformats.org/drawingml/2006/main" xmlns:r="http://schemas.openxmlformats.org/officeDocument/2006/relationships" xmlns:p="http://schemas.openxmlformats.org/presentationml/2006/main">
  <p:tag name="DVSHAPEID" val="Qt5WJVXbLRKArUkp6rAgOC"/>
</p:tagLst>
</file>

<file path=ppt/tags/tag173.xml><?xml version="1.0" encoding="utf-8"?>
<p:tagLst xmlns:a="http://schemas.openxmlformats.org/drawingml/2006/main" xmlns:r="http://schemas.openxmlformats.org/officeDocument/2006/relationships" xmlns:p="http://schemas.openxmlformats.org/presentationml/2006/main">
  <p:tag name="DVSHAPEID" val="NkiCaeTh4StRsjQsLGV2Rd"/>
</p:tagLst>
</file>

<file path=ppt/tags/tag174.xml><?xml version="1.0" encoding="utf-8"?>
<p:tagLst xmlns:a="http://schemas.openxmlformats.org/drawingml/2006/main" xmlns:r="http://schemas.openxmlformats.org/officeDocument/2006/relationships" xmlns:p="http://schemas.openxmlformats.org/presentationml/2006/main">
  <p:tag name="DVSHAPEID" val="hGh3HSlbtn5eGKD7LJitNR"/>
</p:tagLst>
</file>

<file path=ppt/tags/tag175.xml><?xml version="1.0" encoding="utf-8"?>
<p:tagLst xmlns:a="http://schemas.openxmlformats.org/drawingml/2006/main" xmlns:r="http://schemas.openxmlformats.org/officeDocument/2006/relationships" xmlns:p="http://schemas.openxmlformats.org/presentationml/2006/main">
  <p:tag name="DVSHAPEID" val="6zs1yDGTkMKz2Cl6x0WSo6"/>
</p:tagLst>
</file>

<file path=ppt/tags/tag176.xml><?xml version="1.0" encoding="utf-8"?>
<p:tagLst xmlns:a="http://schemas.openxmlformats.org/drawingml/2006/main" xmlns:r="http://schemas.openxmlformats.org/officeDocument/2006/relationships" xmlns:p="http://schemas.openxmlformats.org/presentationml/2006/main">
  <p:tag name="DVSHAPEID" val="MdC6PEVcJnqpzHBGkHvA2i"/>
</p:tagLst>
</file>

<file path=ppt/tags/tag177.xml><?xml version="1.0" encoding="utf-8"?>
<p:tagLst xmlns:a="http://schemas.openxmlformats.org/drawingml/2006/main" xmlns:r="http://schemas.openxmlformats.org/officeDocument/2006/relationships" xmlns:p="http://schemas.openxmlformats.org/presentationml/2006/main">
  <p:tag name="DVSHAPEID" val="t7H0LFchxUt0NepsO1Y83n"/>
</p:tagLst>
</file>

<file path=ppt/tags/tag178.xml><?xml version="1.0" encoding="utf-8"?>
<p:tagLst xmlns:a="http://schemas.openxmlformats.org/drawingml/2006/main" xmlns:r="http://schemas.openxmlformats.org/officeDocument/2006/relationships" xmlns:p="http://schemas.openxmlformats.org/presentationml/2006/main">
  <p:tag name="DVSHAPEID" val="8D3EuRGenO4uKuoOSg0rPv"/>
</p:tagLst>
</file>

<file path=ppt/tags/tag179.xml><?xml version="1.0" encoding="utf-8"?>
<p:tagLst xmlns:a="http://schemas.openxmlformats.org/drawingml/2006/main" xmlns:r="http://schemas.openxmlformats.org/officeDocument/2006/relationships" xmlns:p="http://schemas.openxmlformats.org/presentationml/2006/main">
  <p:tag name="DVSHAPEID" val="WyTngSTuBUe5Y4X7akBjxE"/>
</p:tagLst>
</file>

<file path=ppt/tags/tag18.xml><?xml version="1.0" encoding="utf-8"?>
<p:tagLst xmlns:a="http://schemas.openxmlformats.org/drawingml/2006/main" xmlns:r="http://schemas.openxmlformats.org/officeDocument/2006/relationships" xmlns:p="http://schemas.openxmlformats.org/presentationml/2006/main">
  <p:tag name="DVSHAPEID" val="5xeho1CoqjcJCGDT2CfiRj"/>
</p:tagLst>
</file>

<file path=ppt/tags/tag180.xml><?xml version="1.0" encoding="utf-8"?>
<p:tagLst xmlns:a="http://schemas.openxmlformats.org/drawingml/2006/main" xmlns:r="http://schemas.openxmlformats.org/officeDocument/2006/relationships" xmlns:p="http://schemas.openxmlformats.org/presentationml/2006/main">
  <p:tag name="DVSHAPEID" val="WjtU308I7BxDGuK7AOkTca"/>
</p:tagLst>
</file>

<file path=ppt/tags/tag181.xml><?xml version="1.0" encoding="utf-8"?>
<p:tagLst xmlns:a="http://schemas.openxmlformats.org/drawingml/2006/main" xmlns:r="http://schemas.openxmlformats.org/officeDocument/2006/relationships" xmlns:p="http://schemas.openxmlformats.org/presentationml/2006/main">
  <p:tag name="DVSHAPEID" val="fEvkQL5FQvYhCATmOTlTMD"/>
</p:tagLst>
</file>

<file path=ppt/tags/tag182.xml><?xml version="1.0" encoding="utf-8"?>
<p:tagLst xmlns:a="http://schemas.openxmlformats.org/drawingml/2006/main" xmlns:r="http://schemas.openxmlformats.org/officeDocument/2006/relationships" xmlns:p="http://schemas.openxmlformats.org/presentationml/2006/main">
  <p:tag name="DVSHAPEID" val="ylosn2KMYDsL4OpI9mCrK1"/>
</p:tagLst>
</file>

<file path=ppt/tags/tag183.xml><?xml version="1.0" encoding="utf-8"?>
<p:tagLst xmlns:a="http://schemas.openxmlformats.org/drawingml/2006/main" xmlns:r="http://schemas.openxmlformats.org/officeDocument/2006/relationships" xmlns:p="http://schemas.openxmlformats.org/presentationml/2006/main">
  <p:tag name="DVSHAPEID" val="EoR9deZrxinB69Woo2V3wl"/>
</p:tagLst>
</file>

<file path=ppt/tags/tag184.xml><?xml version="1.0" encoding="utf-8"?>
<p:tagLst xmlns:a="http://schemas.openxmlformats.org/drawingml/2006/main" xmlns:r="http://schemas.openxmlformats.org/officeDocument/2006/relationships" xmlns:p="http://schemas.openxmlformats.org/presentationml/2006/main">
  <p:tag name="DVSHAPEID" val="PRw5X6JYhkSwHZBdPwNx59"/>
</p:tagLst>
</file>

<file path=ppt/tags/tag185.xml><?xml version="1.0" encoding="utf-8"?>
<p:tagLst xmlns:a="http://schemas.openxmlformats.org/drawingml/2006/main" xmlns:r="http://schemas.openxmlformats.org/officeDocument/2006/relationships" xmlns:p="http://schemas.openxmlformats.org/presentationml/2006/main">
  <p:tag name="DVSHAPEID" val="osIfMLYzwGuiy0D8gTIz13"/>
</p:tagLst>
</file>

<file path=ppt/tags/tag186.xml><?xml version="1.0" encoding="utf-8"?>
<p:tagLst xmlns:a="http://schemas.openxmlformats.org/drawingml/2006/main" xmlns:r="http://schemas.openxmlformats.org/officeDocument/2006/relationships" xmlns:p="http://schemas.openxmlformats.org/presentationml/2006/main">
  <p:tag name="DVSHAPEID" val="IAsWMadpgZfGt3mIjY0HNb"/>
</p:tagLst>
</file>

<file path=ppt/tags/tag187.xml><?xml version="1.0" encoding="utf-8"?>
<p:tagLst xmlns:a="http://schemas.openxmlformats.org/drawingml/2006/main" xmlns:r="http://schemas.openxmlformats.org/officeDocument/2006/relationships" xmlns:p="http://schemas.openxmlformats.org/presentationml/2006/main">
  <p:tag name="DVSHAPEID" val="1orAAHfTOw7kJ8MQYNm7qv"/>
</p:tagLst>
</file>

<file path=ppt/tags/tag188.xml><?xml version="1.0" encoding="utf-8"?>
<p:tagLst xmlns:a="http://schemas.openxmlformats.org/drawingml/2006/main" xmlns:r="http://schemas.openxmlformats.org/officeDocument/2006/relationships" xmlns:p="http://schemas.openxmlformats.org/presentationml/2006/main">
  <p:tag name="DVSHAPEID" val="3SxzLyzJykfxy3vcAw9maI"/>
</p:tagLst>
</file>

<file path=ppt/tags/tag189.xml><?xml version="1.0" encoding="utf-8"?>
<p:tagLst xmlns:a="http://schemas.openxmlformats.org/drawingml/2006/main" xmlns:r="http://schemas.openxmlformats.org/officeDocument/2006/relationships" xmlns:p="http://schemas.openxmlformats.org/presentationml/2006/main">
  <p:tag name="DVSHAPEID" val="y8keVt0clGLwky30VGk5XN"/>
</p:tagLst>
</file>

<file path=ppt/tags/tag19.xml><?xml version="1.0" encoding="utf-8"?>
<p:tagLst xmlns:a="http://schemas.openxmlformats.org/drawingml/2006/main" xmlns:r="http://schemas.openxmlformats.org/officeDocument/2006/relationships" xmlns:p="http://schemas.openxmlformats.org/presentationml/2006/main">
  <p:tag name="DVSHAPEID" val="N83FTandIU2LFTq1JGZFhb"/>
</p:tagLst>
</file>

<file path=ppt/tags/tag190.xml><?xml version="1.0" encoding="utf-8"?>
<p:tagLst xmlns:a="http://schemas.openxmlformats.org/drawingml/2006/main" xmlns:r="http://schemas.openxmlformats.org/officeDocument/2006/relationships" xmlns:p="http://schemas.openxmlformats.org/presentationml/2006/main">
  <p:tag name="DVSHAPEID" val="4czIlLcQY3klkpfxD5JmYz"/>
</p:tagLst>
</file>

<file path=ppt/tags/tag191.xml><?xml version="1.0" encoding="utf-8"?>
<p:tagLst xmlns:a="http://schemas.openxmlformats.org/drawingml/2006/main" xmlns:r="http://schemas.openxmlformats.org/officeDocument/2006/relationships" xmlns:p="http://schemas.openxmlformats.org/presentationml/2006/main">
  <p:tag name="DVSHAPEID" val="jcPyyrmPaIkp680kxovaU1"/>
</p:tagLst>
</file>

<file path=ppt/tags/tag192.xml><?xml version="1.0" encoding="utf-8"?>
<p:tagLst xmlns:a="http://schemas.openxmlformats.org/drawingml/2006/main" xmlns:r="http://schemas.openxmlformats.org/officeDocument/2006/relationships" xmlns:p="http://schemas.openxmlformats.org/presentationml/2006/main">
  <p:tag name="DVSHAPEID" val="Bhc0tVBFZgzbXyM8mU1GZg"/>
</p:tagLst>
</file>

<file path=ppt/tags/tag193.xml><?xml version="1.0" encoding="utf-8"?>
<p:tagLst xmlns:a="http://schemas.openxmlformats.org/drawingml/2006/main" xmlns:r="http://schemas.openxmlformats.org/officeDocument/2006/relationships" xmlns:p="http://schemas.openxmlformats.org/presentationml/2006/main">
  <p:tag name="DVSHAPEID" val="xxgPOR87slfiAxlxYqevJ3"/>
</p:tagLst>
</file>

<file path=ppt/tags/tag194.xml><?xml version="1.0" encoding="utf-8"?>
<p:tagLst xmlns:a="http://schemas.openxmlformats.org/drawingml/2006/main" xmlns:r="http://schemas.openxmlformats.org/officeDocument/2006/relationships" xmlns:p="http://schemas.openxmlformats.org/presentationml/2006/main">
  <p:tag name="DVSHAPEID" val="QVbsyo1A9d1kKFKD7KwSNd"/>
</p:tagLst>
</file>

<file path=ppt/tags/tag195.xml><?xml version="1.0" encoding="utf-8"?>
<p:tagLst xmlns:a="http://schemas.openxmlformats.org/drawingml/2006/main" xmlns:r="http://schemas.openxmlformats.org/officeDocument/2006/relationships" xmlns:p="http://schemas.openxmlformats.org/presentationml/2006/main">
  <p:tag name="DVSHAPEID" val="VFYeMPWBsuxtHlEmiJ5Sc2"/>
</p:tagLst>
</file>

<file path=ppt/tags/tag196.xml><?xml version="1.0" encoding="utf-8"?>
<p:tagLst xmlns:a="http://schemas.openxmlformats.org/drawingml/2006/main" xmlns:r="http://schemas.openxmlformats.org/officeDocument/2006/relationships" xmlns:p="http://schemas.openxmlformats.org/presentationml/2006/main">
  <p:tag name="DVSHAPEID" val="gfNGNkitYQfDZwtjBcExKw"/>
</p:tagLst>
</file>

<file path=ppt/tags/tag197.xml><?xml version="1.0" encoding="utf-8"?>
<p:tagLst xmlns:a="http://schemas.openxmlformats.org/drawingml/2006/main" xmlns:r="http://schemas.openxmlformats.org/officeDocument/2006/relationships" xmlns:p="http://schemas.openxmlformats.org/presentationml/2006/main">
  <p:tag name="DVSHAPEID" val="NgYoYLrNNV0ToIq61BiZwH"/>
</p:tagLst>
</file>

<file path=ppt/tags/tag198.xml><?xml version="1.0" encoding="utf-8"?>
<p:tagLst xmlns:a="http://schemas.openxmlformats.org/drawingml/2006/main" xmlns:r="http://schemas.openxmlformats.org/officeDocument/2006/relationships" xmlns:p="http://schemas.openxmlformats.org/presentationml/2006/main">
  <p:tag name="DVSHAPEID" val="d4m8SZ7SeFiJsxIolx1b3k"/>
</p:tagLst>
</file>

<file path=ppt/tags/tag199.xml><?xml version="1.0" encoding="utf-8"?>
<p:tagLst xmlns:a="http://schemas.openxmlformats.org/drawingml/2006/main" xmlns:r="http://schemas.openxmlformats.org/officeDocument/2006/relationships" xmlns:p="http://schemas.openxmlformats.org/presentationml/2006/main">
  <p:tag name="DVSHAPEID" val="C57KSva2fK052U2QSsFUHl"/>
</p:tagLst>
</file>

<file path=ppt/tags/tag2.xml><?xml version="1.0" encoding="utf-8"?>
<p:tagLst xmlns:a="http://schemas.openxmlformats.org/drawingml/2006/main" xmlns:r="http://schemas.openxmlformats.org/officeDocument/2006/relationships" xmlns:p="http://schemas.openxmlformats.org/presentationml/2006/main">
  <p:tag name="DVSHAPEID" val="Bhc0tVBFZgzbXyM8mU1GZg"/>
</p:tagLst>
</file>

<file path=ppt/tags/tag20.xml><?xml version="1.0" encoding="utf-8"?>
<p:tagLst xmlns:a="http://schemas.openxmlformats.org/drawingml/2006/main" xmlns:r="http://schemas.openxmlformats.org/officeDocument/2006/relationships" xmlns:p="http://schemas.openxmlformats.org/presentationml/2006/main">
  <p:tag name="DVSHAPEID" val="LUlVwgGQ19KMK6eI7s0dBi"/>
</p:tagLst>
</file>

<file path=ppt/tags/tag200.xml><?xml version="1.0" encoding="utf-8"?>
<p:tagLst xmlns:a="http://schemas.openxmlformats.org/drawingml/2006/main" xmlns:r="http://schemas.openxmlformats.org/officeDocument/2006/relationships" xmlns:p="http://schemas.openxmlformats.org/presentationml/2006/main">
  <p:tag name="DVSHAPEID" val="BEgTnDfKYlETrg076CIbpx"/>
</p:tagLst>
</file>

<file path=ppt/tags/tag201.xml><?xml version="1.0" encoding="utf-8"?>
<p:tagLst xmlns:a="http://schemas.openxmlformats.org/drawingml/2006/main" xmlns:r="http://schemas.openxmlformats.org/officeDocument/2006/relationships" xmlns:p="http://schemas.openxmlformats.org/presentationml/2006/main">
  <p:tag name="DVSHAPEID" val="JmuOlvEyw8DgutuZ7xMuMF"/>
</p:tagLst>
</file>

<file path=ppt/tags/tag202.xml><?xml version="1.0" encoding="utf-8"?>
<p:tagLst xmlns:a="http://schemas.openxmlformats.org/drawingml/2006/main" xmlns:r="http://schemas.openxmlformats.org/officeDocument/2006/relationships" xmlns:p="http://schemas.openxmlformats.org/presentationml/2006/main">
  <p:tag name="DVSHAPEID" val="r9sMQLm3bvW4VTpzhK6pPv"/>
</p:tagLst>
</file>

<file path=ppt/tags/tag203.xml><?xml version="1.0" encoding="utf-8"?>
<p:tagLst xmlns:a="http://schemas.openxmlformats.org/drawingml/2006/main" xmlns:r="http://schemas.openxmlformats.org/officeDocument/2006/relationships" xmlns:p="http://schemas.openxmlformats.org/presentationml/2006/main">
  <p:tag name="DVSHAPEID" val="gaLxC7ubpUK4VllzFTcsW8"/>
</p:tagLst>
</file>

<file path=ppt/tags/tag204.xml><?xml version="1.0" encoding="utf-8"?>
<p:tagLst xmlns:a="http://schemas.openxmlformats.org/drawingml/2006/main" xmlns:r="http://schemas.openxmlformats.org/officeDocument/2006/relationships" xmlns:p="http://schemas.openxmlformats.org/presentationml/2006/main">
  <p:tag name="DVSHAPEID" val="kqyBzxf2onQVTh0i8fy051"/>
</p:tagLst>
</file>

<file path=ppt/tags/tag205.xml><?xml version="1.0" encoding="utf-8"?>
<p:tagLst xmlns:a="http://schemas.openxmlformats.org/drawingml/2006/main" xmlns:r="http://schemas.openxmlformats.org/officeDocument/2006/relationships" xmlns:p="http://schemas.openxmlformats.org/presentationml/2006/main">
  <p:tag name="DVSHAPEID" val="kRX3dI5ddmy7QlZ1xWVnvm"/>
</p:tagLst>
</file>

<file path=ppt/tags/tag206.xml><?xml version="1.0" encoding="utf-8"?>
<p:tagLst xmlns:a="http://schemas.openxmlformats.org/drawingml/2006/main" xmlns:r="http://schemas.openxmlformats.org/officeDocument/2006/relationships" xmlns:p="http://schemas.openxmlformats.org/presentationml/2006/main">
  <p:tag name="DVSHAPEID" val="dZr4ymKWUW2j6HDvkxWbau"/>
</p:tagLst>
</file>

<file path=ppt/tags/tag207.xml><?xml version="1.0" encoding="utf-8"?>
<p:tagLst xmlns:a="http://schemas.openxmlformats.org/drawingml/2006/main" xmlns:r="http://schemas.openxmlformats.org/officeDocument/2006/relationships" xmlns:p="http://schemas.openxmlformats.org/presentationml/2006/main">
  <p:tag name="DVSHAPEID" val="nLrFj7HC4IvXDYC99JsgrC"/>
</p:tagLst>
</file>

<file path=ppt/tags/tag208.xml><?xml version="1.0" encoding="utf-8"?>
<p:tagLst xmlns:a="http://schemas.openxmlformats.org/drawingml/2006/main" xmlns:r="http://schemas.openxmlformats.org/officeDocument/2006/relationships" xmlns:p="http://schemas.openxmlformats.org/presentationml/2006/main">
  <p:tag name="DVSHAPEID" val="5xeho1CoqjcJCGDT2CfiRj"/>
</p:tagLst>
</file>

<file path=ppt/tags/tag209.xml><?xml version="1.0" encoding="utf-8"?>
<p:tagLst xmlns:a="http://schemas.openxmlformats.org/drawingml/2006/main" xmlns:r="http://schemas.openxmlformats.org/officeDocument/2006/relationships" xmlns:p="http://schemas.openxmlformats.org/presentationml/2006/main">
  <p:tag name="DVSHAPEID" val="N83FTandIU2LFTq1JGZFhb"/>
</p:tagLst>
</file>

<file path=ppt/tags/tag21.xml><?xml version="1.0" encoding="utf-8"?>
<p:tagLst xmlns:a="http://schemas.openxmlformats.org/drawingml/2006/main" xmlns:r="http://schemas.openxmlformats.org/officeDocument/2006/relationships" xmlns:p="http://schemas.openxmlformats.org/presentationml/2006/main">
  <p:tag name="DVSHAPEID" val="GR0Js0Tyib1Bn9jXE7wSST"/>
</p:tagLst>
</file>

<file path=ppt/tags/tag210.xml><?xml version="1.0" encoding="utf-8"?>
<p:tagLst xmlns:a="http://schemas.openxmlformats.org/drawingml/2006/main" xmlns:r="http://schemas.openxmlformats.org/officeDocument/2006/relationships" xmlns:p="http://schemas.openxmlformats.org/presentationml/2006/main">
  <p:tag name="DVSHAPEID" val="LUlVwgGQ19KMK6eI7s0dBi"/>
</p:tagLst>
</file>

<file path=ppt/tags/tag211.xml><?xml version="1.0" encoding="utf-8"?>
<p:tagLst xmlns:a="http://schemas.openxmlformats.org/drawingml/2006/main" xmlns:r="http://schemas.openxmlformats.org/officeDocument/2006/relationships" xmlns:p="http://schemas.openxmlformats.org/presentationml/2006/main">
  <p:tag name="DVSHAPEID" val="GR0Js0Tyib1Bn9jXE7wSST"/>
</p:tagLst>
</file>

<file path=ppt/tags/tag212.xml><?xml version="1.0" encoding="utf-8"?>
<p:tagLst xmlns:a="http://schemas.openxmlformats.org/drawingml/2006/main" xmlns:r="http://schemas.openxmlformats.org/officeDocument/2006/relationships" xmlns:p="http://schemas.openxmlformats.org/presentationml/2006/main">
  <p:tag name="DVSHAPEID" val="0T9kN0zxF4AtduUMNGWsQy"/>
</p:tagLst>
</file>

<file path=ppt/tags/tag213.xml><?xml version="1.0" encoding="utf-8"?>
<p:tagLst xmlns:a="http://schemas.openxmlformats.org/drawingml/2006/main" xmlns:r="http://schemas.openxmlformats.org/officeDocument/2006/relationships" xmlns:p="http://schemas.openxmlformats.org/presentationml/2006/main">
  <p:tag name="DVSHAPEID" val="K8I4p9NSGIpNQ7A8cTZLwX"/>
</p:tagLst>
</file>

<file path=ppt/tags/tag214.xml><?xml version="1.0" encoding="utf-8"?>
<p:tagLst xmlns:a="http://schemas.openxmlformats.org/drawingml/2006/main" xmlns:r="http://schemas.openxmlformats.org/officeDocument/2006/relationships" xmlns:p="http://schemas.openxmlformats.org/presentationml/2006/main">
  <p:tag name="DVSHAPEID" val="0UWO3RkQWq2r80BIApJMnS"/>
</p:tagLst>
</file>

<file path=ppt/tags/tag215.xml><?xml version="1.0" encoding="utf-8"?>
<p:tagLst xmlns:a="http://schemas.openxmlformats.org/drawingml/2006/main" xmlns:r="http://schemas.openxmlformats.org/officeDocument/2006/relationships" xmlns:p="http://schemas.openxmlformats.org/presentationml/2006/main">
  <p:tag name="DVSHAPEID" val="4qDNcFt3t52N7O8A6WyQMY"/>
</p:tagLst>
</file>

<file path=ppt/tags/tag216.xml><?xml version="1.0" encoding="utf-8"?>
<p:tagLst xmlns:a="http://schemas.openxmlformats.org/drawingml/2006/main" xmlns:r="http://schemas.openxmlformats.org/officeDocument/2006/relationships" xmlns:p="http://schemas.openxmlformats.org/presentationml/2006/main">
  <p:tag name="DVSHAPEID" val="KpYzwuiz1Kz8PvafFFnSWX"/>
</p:tagLst>
</file>

<file path=ppt/tags/tag217.xml><?xml version="1.0" encoding="utf-8"?>
<p:tagLst xmlns:a="http://schemas.openxmlformats.org/drawingml/2006/main" xmlns:r="http://schemas.openxmlformats.org/officeDocument/2006/relationships" xmlns:p="http://schemas.openxmlformats.org/presentationml/2006/main">
  <p:tag name="DVSHAPEID" val="plTMAZiNex65FeOD8ZKT3h"/>
</p:tagLst>
</file>

<file path=ppt/tags/tag218.xml><?xml version="1.0" encoding="utf-8"?>
<p:tagLst xmlns:a="http://schemas.openxmlformats.org/drawingml/2006/main" xmlns:r="http://schemas.openxmlformats.org/officeDocument/2006/relationships" xmlns:p="http://schemas.openxmlformats.org/presentationml/2006/main">
  <p:tag name="DVSHAPEID" val="dYZCqQhStT2MZCFKTjgev2"/>
</p:tagLst>
</file>

<file path=ppt/tags/tag219.xml><?xml version="1.0" encoding="utf-8"?>
<p:tagLst xmlns:a="http://schemas.openxmlformats.org/drawingml/2006/main" xmlns:r="http://schemas.openxmlformats.org/officeDocument/2006/relationships" xmlns:p="http://schemas.openxmlformats.org/presentationml/2006/main">
  <p:tag name="DVSHAPEID" val="2KPWq2xo83U78UNXzsvl4c"/>
</p:tagLst>
</file>

<file path=ppt/tags/tag22.xml><?xml version="1.0" encoding="utf-8"?>
<p:tagLst xmlns:a="http://schemas.openxmlformats.org/drawingml/2006/main" xmlns:r="http://schemas.openxmlformats.org/officeDocument/2006/relationships" xmlns:p="http://schemas.openxmlformats.org/presentationml/2006/main">
  <p:tag name="DVSHAPEID" val="0T9kN0zxF4AtduUMNGWsQy"/>
</p:tagLst>
</file>

<file path=ppt/tags/tag220.xml><?xml version="1.0" encoding="utf-8"?>
<p:tagLst xmlns:a="http://schemas.openxmlformats.org/drawingml/2006/main" xmlns:r="http://schemas.openxmlformats.org/officeDocument/2006/relationships" xmlns:p="http://schemas.openxmlformats.org/presentationml/2006/main">
  <p:tag name="DVSHAPEID" val="3TfcXo5rCOMbWeMtqfl5LZ"/>
</p:tagLst>
</file>

<file path=ppt/tags/tag221.xml><?xml version="1.0" encoding="utf-8"?>
<p:tagLst xmlns:a="http://schemas.openxmlformats.org/drawingml/2006/main" xmlns:r="http://schemas.openxmlformats.org/officeDocument/2006/relationships" xmlns:p="http://schemas.openxmlformats.org/presentationml/2006/main">
  <p:tag name="DVSHAPEID" val="SRuLWWJOJaYPHWGe59iGq5"/>
</p:tagLst>
</file>

<file path=ppt/tags/tag222.xml><?xml version="1.0" encoding="utf-8"?>
<p:tagLst xmlns:a="http://schemas.openxmlformats.org/drawingml/2006/main" xmlns:r="http://schemas.openxmlformats.org/officeDocument/2006/relationships" xmlns:p="http://schemas.openxmlformats.org/presentationml/2006/main">
  <p:tag name="DVSHAPEID" val="lXYza51g0Zr30nIbr9IO5C"/>
</p:tagLst>
</file>

<file path=ppt/tags/tag223.xml><?xml version="1.0" encoding="utf-8"?>
<p:tagLst xmlns:a="http://schemas.openxmlformats.org/drawingml/2006/main" xmlns:r="http://schemas.openxmlformats.org/officeDocument/2006/relationships" xmlns:p="http://schemas.openxmlformats.org/presentationml/2006/main">
  <p:tag name="DVSHAPEID" val="c6xQNbabM4yMvwNnLDMs9Z"/>
</p:tagLst>
</file>

<file path=ppt/tags/tag224.xml><?xml version="1.0" encoding="utf-8"?>
<p:tagLst xmlns:a="http://schemas.openxmlformats.org/drawingml/2006/main" xmlns:r="http://schemas.openxmlformats.org/officeDocument/2006/relationships" xmlns:p="http://schemas.openxmlformats.org/presentationml/2006/main">
  <p:tag name="DVSHAPEID" val="oDViwTH9YC0JKR2kiQ6Ocm"/>
</p:tagLst>
</file>

<file path=ppt/tags/tag225.xml><?xml version="1.0" encoding="utf-8"?>
<p:tagLst xmlns:a="http://schemas.openxmlformats.org/drawingml/2006/main" xmlns:r="http://schemas.openxmlformats.org/officeDocument/2006/relationships" xmlns:p="http://schemas.openxmlformats.org/presentationml/2006/main">
  <p:tag name="DVSHAPEID" val="ueSbo4n41DsdITUuFguC6W"/>
</p:tagLst>
</file>

<file path=ppt/tags/tag226.xml><?xml version="1.0" encoding="utf-8"?>
<p:tagLst xmlns:a="http://schemas.openxmlformats.org/drawingml/2006/main" xmlns:r="http://schemas.openxmlformats.org/officeDocument/2006/relationships" xmlns:p="http://schemas.openxmlformats.org/presentationml/2006/main">
  <p:tag name="DVSHAPEID" val="MMLVlrlWlkM18HqkuCMTAn"/>
</p:tagLst>
</file>

<file path=ppt/tags/tag227.xml><?xml version="1.0" encoding="utf-8"?>
<p:tagLst xmlns:a="http://schemas.openxmlformats.org/drawingml/2006/main" xmlns:r="http://schemas.openxmlformats.org/officeDocument/2006/relationships" xmlns:p="http://schemas.openxmlformats.org/presentationml/2006/main">
  <p:tag name="DVSHAPEID" val="gw98qNaPkzfys5ptJWI4h8"/>
</p:tagLst>
</file>

<file path=ppt/tags/tag228.xml><?xml version="1.0" encoding="utf-8"?>
<p:tagLst xmlns:a="http://schemas.openxmlformats.org/drawingml/2006/main" xmlns:r="http://schemas.openxmlformats.org/officeDocument/2006/relationships" xmlns:p="http://schemas.openxmlformats.org/presentationml/2006/main">
  <p:tag name="DVSHAPEID" val="rGLd3kMSQdloveMc1xLw0c"/>
</p:tagLst>
</file>

<file path=ppt/tags/tag229.xml><?xml version="1.0" encoding="utf-8"?>
<p:tagLst xmlns:a="http://schemas.openxmlformats.org/drawingml/2006/main" xmlns:r="http://schemas.openxmlformats.org/officeDocument/2006/relationships" xmlns:p="http://schemas.openxmlformats.org/presentationml/2006/main">
  <p:tag name="DVSHAPEID" val="MAekV1SQaw685sncJQ2rJ2"/>
</p:tagLst>
</file>

<file path=ppt/tags/tag23.xml><?xml version="1.0" encoding="utf-8"?>
<p:tagLst xmlns:a="http://schemas.openxmlformats.org/drawingml/2006/main" xmlns:r="http://schemas.openxmlformats.org/officeDocument/2006/relationships" xmlns:p="http://schemas.openxmlformats.org/presentationml/2006/main">
  <p:tag name="DVSHAPEID" val="K8I4p9NSGIpNQ7A8cTZLwX"/>
</p:tagLst>
</file>

<file path=ppt/tags/tag230.xml><?xml version="1.0" encoding="utf-8"?>
<p:tagLst xmlns:a="http://schemas.openxmlformats.org/drawingml/2006/main" xmlns:r="http://schemas.openxmlformats.org/officeDocument/2006/relationships" xmlns:p="http://schemas.openxmlformats.org/presentationml/2006/main">
  <p:tag name="DVSHAPEID" val="c3AaHxVbiK7eUaYJpLZ02P"/>
</p:tagLst>
</file>

<file path=ppt/tags/tag231.xml><?xml version="1.0" encoding="utf-8"?>
<p:tagLst xmlns:a="http://schemas.openxmlformats.org/drawingml/2006/main" xmlns:r="http://schemas.openxmlformats.org/officeDocument/2006/relationships" xmlns:p="http://schemas.openxmlformats.org/presentationml/2006/main">
  <p:tag name="DVSHAPEID" val="im9jOOOVtytJobKKklUZel"/>
</p:tagLst>
</file>

<file path=ppt/tags/tag232.xml><?xml version="1.0" encoding="utf-8"?>
<p:tagLst xmlns:a="http://schemas.openxmlformats.org/drawingml/2006/main" xmlns:r="http://schemas.openxmlformats.org/officeDocument/2006/relationships" xmlns:p="http://schemas.openxmlformats.org/presentationml/2006/main">
  <p:tag name="DVSHAPEID" val="0Qyce0qhsIZmKd1nI6mnhy"/>
</p:tagLst>
</file>

<file path=ppt/tags/tag233.xml><?xml version="1.0" encoding="utf-8"?>
<p:tagLst xmlns:a="http://schemas.openxmlformats.org/drawingml/2006/main" xmlns:r="http://schemas.openxmlformats.org/officeDocument/2006/relationships" xmlns:p="http://schemas.openxmlformats.org/presentationml/2006/main">
  <p:tag name="DVSHAPEID" val="LaMNYFrD53BXliLBzNuc6L"/>
</p:tagLst>
</file>

<file path=ppt/tags/tag234.xml><?xml version="1.0" encoding="utf-8"?>
<p:tagLst xmlns:a="http://schemas.openxmlformats.org/drawingml/2006/main" xmlns:r="http://schemas.openxmlformats.org/officeDocument/2006/relationships" xmlns:p="http://schemas.openxmlformats.org/presentationml/2006/main">
  <p:tag name="DVSHAPEID" val="K1qxIWDOCQ4s5oqr2LPOCW"/>
</p:tagLst>
</file>

<file path=ppt/tags/tag235.xml><?xml version="1.0" encoding="utf-8"?>
<p:tagLst xmlns:a="http://schemas.openxmlformats.org/drawingml/2006/main" xmlns:r="http://schemas.openxmlformats.org/officeDocument/2006/relationships" xmlns:p="http://schemas.openxmlformats.org/presentationml/2006/main">
  <p:tag name="DVSHAPEID" val="LMRIC6wzS4sZqLmrWv0hqK"/>
</p:tagLst>
</file>

<file path=ppt/tags/tag236.xml><?xml version="1.0" encoding="utf-8"?>
<p:tagLst xmlns:a="http://schemas.openxmlformats.org/drawingml/2006/main" xmlns:r="http://schemas.openxmlformats.org/officeDocument/2006/relationships" xmlns:p="http://schemas.openxmlformats.org/presentationml/2006/main">
  <p:tag name="DVSHAPEID" val="TTdnb8LImh8NfDF0kwh3YZ"/>
</p:tagLst>
</file>

<file path=ppt/tags/tag237.xml><?xml version="1.0" encoding="utf-8"?>
<p:tagLst xmlns:a="http://schemas.openxmlformats.org/drawingml/2006/main" xmlns:r="http://schemas.openxmlformats.org/officeDocument/2006/relationships" xmlns:p="http://schemas.openxmlformats.org/presentationml/2006/main">
  <p:tag name="DVSHAPEID" val="Z5XF4BPkNlv1TXvfUoOaIb"/>
</p:tagLst>
</file>

<file path=ppt/tags/tag238.xml><?xml version="1.0" encoding="utf-8"?>
<p:tagLst xmlns:a="http://schemas.openxmlformats.org/drawingml/2006/main" xmlns:r="http://schemas.openxmlformats.org/officeDocument/2006/relationships" xmlns:p="http://schemas.openxmlformats.org/presentationml/2006/main">
  <p:tag name="DVSHAPEID" val="RCvILVatZnMTU7pw39S1tN"/>
</p:tagLst>
</file>

<file path=ppt/tags/tag239.xml><?xml version="1.0" encoding="utf-8"?>
<p:tagLst xmlns:a="http://schemas.openxmlformats.org/drawingml/2006/main" xmlns:r="http://schemas.openxmlformats.org/officeDocument/2006/relationships" xmlns:p="http://schemas.openxmlformats.org/presentationml/2006/main">
  <p:tag name="DVSHAPEID" val="heKIu5BTeOhOel9mQT9jl8"/>
</p:tagLst>
</file>

<file path=ppt/tags/tag24.xml><?xml version="1.0" encoding="utf-8"?>
<p:tagLst xmlns:a="http://schemas.openxmlformats.org/drawingml/2006/main" xmlns:r="http://schemas.openxmlformats.org/officeDocument/2006/relationships" xmlns:p="http://schemas.openxmlformats.org/presentationml/2006/main">
  <p:tag name="DVSHAPEID" val="0UWO3RkQWq2r80BIApJMnS"/>
</p:tagLst>
</file>

<file path=ppt/tags/tag240.xml><?xml version="1.0" encoding="utf-8"?>
<p:tagLst xmlns:a="http://schemas.openxmlformats.org/drawingml/2006/main" xmlns:r="http://schemas.openxmlformats.org/officeDocument/2006/relationships" xmlns:p="http://schemas.openxmlformats.org/presentationml/2006/main">
  <p:tag name="DVSHAPEID" val="f03oPokEhGH4khY2q5S68X"/>
</p:tagLst>
</file>

<file path=ppt/tags/tag241.xml><?xml version="1.0" encoding="utf-8"?>
<p:tagLst xmlns:a="http://schemas.openxmlformats.org/drawingml/2006/main" xmlns:r="http://schemas.openxmlformats.org/officeDocument/2006/relationships" xmlns:p="http://schemas.openxmlformats.org/presentationml/2006/main">
  <p:tag name="DVSHAPEID" val="C6S3nHjYR9r9YKF6fdzAxA"/>
</p:tagLst>
</file>

<file path=ppt/tags/tag242.xml><?xml version="1.0" encoding="utf-8"?>
<p:tagLst xmlns:a="http://schemas.openxmlformats.org/drawingml/2006/main" xmlns:r="http://schemas.openxmlformats.org/officeDocument/2006/relationships" xmlns:p="http://schemas.openxmlformats.org/presentationml/2006/main">
  <p:tag name="DVSHAPEID" val="7a0RnNs4rfZhnXvL1CkiOx"/>
</p:tagLst>
</file>

<file path=ppt/tags/tag243.xml><?xml version="1.0" encoding="utf-8"?>
<p:tagLst xmlns:a="http://schemas.openxmlformats.org/drawingml/2006/main" xmlns:r="http://schemas.openxmlformats.org/officeDocument/2006/relationships" xmlns:p="http://schemas.openxmlformats.org/presentationml/2006/main">
  <p:tag name="DVSHAPEID" val="CaienkQEwyq1YI3vjwvNHc"/>
</p:tagLst>
</file>

<file path=ppt/tags/tag244.xml><?xml version="1.0" encoding="utf-8"?>
<p:tagLst xmlns:a="http://schemas.openxmlformats.org/drawingml/2006/main" xmlns:r="http://schemas.openxmlformats.org/officeDocument/2006/relationships" xmlns:p="http://schemas.openxmlformats.org/presentationml/2006/main">
  <p:tag name="DVSHAPEID" val="aHmHBtbWgeLzyPy9p8dMIr"/>
</p:tagLst>
</file>

<file path=ppt/tags/tag245.xml><?xml version="1.0" encoding="utf-8"?>
<p:tagLst xmlns:a="http://schemas.openxmlformats.org/drawingml/2006/main" xmlns:r="http://schemas.openxmlformats.org/officeDocument/2006/relationships" xmlns:p="http://schemas.openxmlformats.org/presentationml/2006/main">
  <p:tag name="DVSHAPEID" val="QlYMIwjNM1Pp0BRFJntAib"/>
</p:tagLst>
</file>

<file path=ppt/tags/tag246.xml><?xml version="1.0" encoding="utf-8"?>
<p:tagLst xmlns:a="http://schemas.openxmlformats.org/drawingml/2006/main" xmlns:r="http://schemas.openxmlformats.org/officeDocument/2006/relationships" xmlns:p="http://schemas.openxmlformats.org/presentationml/2006/main">
  <p:tag name="DVSHAPEID" val="gpadWa7nzVtIQ1JOKFDssK"/>
</p:tagLst>
</file>

<file path=ppt/tags/tag247.xml><?xml version="1.0" encoding="utf-8"?>
<p:tagLst xmlns:a="http://schemas.openxmlformats.org/drawingml/2006/main" xmlns:r="http://schemas.openxmlformats.org/officeDocument/2006/relationships" xmlns:p="http://schemas.openxmlformats.org/presentationml/2006/main">
  <p:tag name="DVSHAPEID" val="K8PXhJoQj89F5yCvz8GorU"/>
</p:tagLst>
</file>

<file path=ppt/tags/tag248.xml><?xml version="1.0" encoding="utf-8"?>
<p:tagLst xmlns:a="http://schemas.openxmlformats.org/drawingml/2006/main" xmlns:r="http://schemas.openxmlformats.org/officeDocument/2006/relationships" xmlns:p="http://schemas.openxmlformats.org/presentationml/2006/main">
  <p:tag name="DVSHAPEID" val="WhKQWVCOWPJwE2oYSoYJBl"/>
</p:tagLst>
</file>

<file path=ppt/tags/tag249.xml><?xml version="1.0" encoding="utf-8"?>
<p:tagLst xmlns:a="http://schemas.openxmlformats.org/drawingml/2006/main" xmlns:r="http://schemas.openxmlformats.org/officeDocument/2006/relationships" xmlns:p="http://schemas.openxmlformats.org/presentationml/2006/main">
  <p:tag name="DVSHAPEID" val="zbVbbf5uM3iPcxdqNtevcj"/>
</p:tagLst>
</file>

<file path=ppt/tags/tag25.xml><?xml version="1.0" encoding="utf-8"?>
<p:tagLst xmlns:a="http://schemas.openxmlformats.org/drawingml/2006/main" xmlns:r="http://schemas.openxmlformats.org/officeDocument/2006/relationships" xmlns:p="http://schemas.openxmlformats.org/presentationml/2006/main">
  <p:tag name="DVSHAPEID" val="4qDNcFt3t52N7O8A6WyQMY"/>
</p:tagLst>
</file>

<file path=ppt/tags/tag250.xml><?xml version="1.0" encoding="utf-8"?>
<p:tagLst xmlns:a="http://schemas.openxmlformats.org/drawingml/2006/main" xmlns:r="http://schemas.openxmlformats.org/officeDocument/2006/relationships" xmlns:p="http://schemas.openxmlformats.org/presentationml/2006/main">
  <p:tag name="DVSHAPEID" val="VyTA6BgiqIiAHzUKJmIr3F"/>
</p:tagLst>
</file>

<file path=ppt/tags/tag251.xml><?xml version="1.0" encoding="utf-8"?>
<p:tagLst xmlns:a="http://schemas.openxmlformats.org/drawingml/2006/main" xmlns:r="http://schemas.openxmlformats.org/officeDocument/2006/relationships" xmlns:p="http://schemas.openxmlformats.org/presentationml/2006/main">
  <p:tag name="DVSHAPEID" val="eOPRLsBuu69gfnhB9ueuDz"/>
</p:tagLst>
</file>

<file path=ppt/tags/tag252.xml><?xml version="1.0" encoding="utf-8"?>
<p:tagLst xmlns:a="http://schemas.openxmlformats.org/drawingml/2006/main" xmlns:r="http://schemas.openxmlformats.org/officeDocument/2006/relationships" xmlns:p="http://schemas.openxmlformats.org/presentationml/2006/main">
  <p:tag name="DVSHAPEID" val="xBPDv2JSMKffk4KfPNHVec"/>
</p:tagLst>
</file>

<file path=ppt/tags/tag253.xml><?xml version="1.0" encoding="utf-8"?>
<p:tagLst xmlns:a="http://schemas.openxmlformats.org/drawingml/2006/main" xmlns:r="http://schemas.openxmlformats.org/officeDocument/2006/relationships" xmlns:p="http://schemas.openxmlformats.org/presentationml/2006/main">
  <p:tag name="DVSHAPEID" val="rrjxt8cecz2Ehe17WyLCjo"/>
</p:tagLst>
</file>

<file path=ppt/tags/tag254.xml><?xml version="1.0" encoding="utf-8"?>
<p:tagLst xmlns:a="http://schemas.openxmlformats.org/drawingml/2006/main" xmlns:r="http://schemas.openxmlformats.org/officeDocument/2006/relationships" xmlns:p="http://schemas.openxmlformats.org/presentationml/2006/main">
  <p:tag name="DVSHAPEID" val="002cQTEqNHlk9nkXyBFyxG"/>
</p:tagLst>
</file>

<file path=ppt/tags/tag255.xml><?xml version="1.0" encoding="utf-8"?>
<p:tagLst xmlns:a="http://schemas.openxmlformats.org/drawingml/2006/main" xmlns:r="http://schemas.openxmlformats.org/officeDocument/2006/relationships" xmlns:p="http://schemas.openxmlformats.org/presentationml/2006/main">
  <p:tag name="DVSHAPEID" val="cGNvdHR8aCT3rjvhhizLMl"/>
</p:tagLst>
</file>

<file path=ppt/tags/tag256.xml><?xml version="1.0" encoding="utf-8"?>
<p:tagLst xmlns:a="http://schemas.openxmlformats.org/drawingml/2006/main" xmlns:r="http://schemas.openxmlformats.org/officeDocument/2006/relationships" xmlns:p="http://schemas.openxmlformats.org/presentationml/2006/main">
  <p:tag name="DVSHAPEID" val="iX5ENY09WKQjNmplGWzExJ"/>
</p:tagLst>
</file>

<file path=ppt/tags/tag257.xml><?xml version="1.0" encoding="utf-8"?>
<p:tagLst xmlns:a="http://schemas.openxmlformats.org/drawingml/2006/main" xmlns:r="http://schemas.openxmlformats.org/officeDocument/2006/relationships" xmlns:p="http://schemas.openxmlformats.org/presentationml/2006/main">
  <p:tag name="DVSHAPEID" val="q6W1sgjmYLTRnPqyUS70F9"/>
</p:tagLst>
</file>

<file path=ppt/tags/tag258.xml><?xml version="1.0" encoding="utf-8"?>
<p:tagLst xmlns:a="http://schemas.openxmlformats.org/drawingml/2006/main" xmlns:r="http://schemas.openxmlformats.org/officeDocument/2006/relationships" xmlns:p="http://schemas.openxmlformats.org/presentationml/2006/main">
  <p:tag name="DVSHAPEID" val="c7v8SWCCc7OzwZILvJQAL5"/>
</p:tagLst>
</file>

<file path=ppt/tags/tag259.xml><?xml version="1.0" encoding="utf-8"?>
<p:tagLst xmlns:a="http://schemas.openxmlformats.org/drawingml/2006/main" xmlns:r="http://schemas.openxmlformats.org/officeDocument/2006/relationships" xmlns:p="http://schemas.openxmlformats.org/presentationml/2006/main">
  <p:tag name="DVSHAPEID" val="qVYzU72Hxw4hTOvjomKmzM"/>
</p:tagLst>
</file>

<file path=ppt/tags/tag26.xml><?xml version="1.0" encoding="utf-8"?>
<p:tagLst xmlns:a="http://schemas.openxmlformats.org/drawingml/2006/main" xmlns:r="http://schemas.openxmlformats.org/officeDocument/2006/relationships" xmlns:p="http://schemas.openxmlformats.org/presentationml/2006/main">
  <p:tag name="DVSHAPEID" val="KpYzwuiz1Kz8PvafFFnSWX"/>
</p:tagLst>
</file>

<file path=ppt/tags/tag260.xml><?xml version="1.0" encoding="utf-8"?>
<p:tagLst xmlns:a="http://schemas.openxmlformats.org/drawingml/2006/main" xmlns:r="http://schemas.openxmlformats.org/officeDocument/2006/relationships" xmlns:p="http://schemas.openxmlformats.org/presentationml/2006/main">
  <p:tag name="DVSHAPEID" val="3OjrQ9mna5n7HAaj2uAuAh"/>
</p:tagLst>
</file>

<file path=ppt/tags/tag261.xml><?xml version="1.0" encoding="utf-8"?>
<p:tagLst xmlns:a="http://schemas.openxmlformats.org/drawingml/2006/main" xmlns:r="http://schemas.openxmlformats.org/officeDocument/2006/relationships" xmlns:p="http://schemas.openxmlformats.org/presentationml/2006/main">
  <p:tag name="DVSHAPEID" val="ve5TfcltQpvDRagtgTk9mZ"/>
</p:tagLst>
</file>

<file path=ppt/tags/tag262.xml><?xml version="1.0" encoding="utf-8"?>
<p:tagLst xmlns:a="http://schemas.openxmlformats.org/drawingml/2006/main" xmlns:r="http://schemas.openxmlformats.org/officeDocument/2006/relationships" xmlns:p="http://schemas.openxmlformats.org/presentationml/2006/main">
  <p:tag name="DVSHAPEID" val="UL7V94kfM4bMj4lXTa2GeY"/>
</p:tagLst>
</file>

<file path=ppt/tags/tag263.xml><?xml version="1.0" encoding="utf-8"?>
<p:tagLst xmlns:a="http://schemas.openxmlformats.org/drawingml/2006/main" xmlns:r="http://schemas.openxmlformats.org/officeDocument/2006/relationships" xmlns:p="http://schemas.openxmlformats.org/presentationml/2006/main">
  <p:tag name="DVSHAPEID" val="B3I03zdHarVwkjLj2h8ADq"/>
</p:tagLst>
</file>

<file path=ppt/tags/tag264.xml><?xml version="1.0" encoding="utf-8"?>
<p:tagLst xmlns:a="http://schemas.openxmlformats.org/drawingml/2006/main" xmlns:r="http://schemas.openxmlformats.org/officeDocument/2006/relationships" xmlns:p="http://schemas.openxmlformats.org/presentationml/2006/main">
  <p:tag name="DVSHAPEID" val="s5Rb7jZa7FKVa4d91L14UK"/>
</p:tagLst>
</file>

<file path=ppt/tags/tag265.xml><?xml version="1.0" encoding="utf-8"?>
<p:tagLst xmlns:a="http://schemas.openxmlformats.org/drawingml/2006/main" xmlns:r="http://schemas.openxmlformats.org/officeDocument/2006/relationships" xmlns:p="http://schemas.openxmlformats.org/presentationml/2006/main">
  <p:tag name="DVSHAPEID" val="QMJ1bz7LxElbAC8RrUH0kg"/>
</p:tagLst>
</file>

<file path=ppt/tags/tag266.xml><?xml version="1.0" encoding="utf-8"?>
<p:tagLst xmlns:a="http://schemas.openxmlformats.org/drawingml/2006/main" xmlns:r="http://schemas.openxmlformats.org/officeDocument/2006/relationships" xmlns:p="http://schemas.openxmlformats.org/presentationml/2006/main">
  <p:tag name="DVSHAPEID" val="Mo9H6TfnzywIf4r67p2l75"/>
</p:tagLst>
</file>

<file path=ppt/tags/tag267.xml><?xml version="1.0" encoding="utf-8"?>
<p:tagLst xmlns:a="http://schemas.openxmlformats.org/drawingml/2006/main" xmlns:r="http://schemas.openxmlformats.org/officeDocument/2006/relationships" xmlns:p="http://schemas.openxmlformats.org/presentationml/2006/main">
  <p:tag name="DVSHAPEID" val="AYtA09k7mUpA0lRuteva4M"/>
</p:tagLst>
</file>

<file path=ppt/tags/tag268.xml><?xml version="1.0" encoding="utf-8"?>
<p:tagLst xmlns:a="http://schemas.openxmlformats.org/drawingml/2006/main" xmlns:r="http://schemas.openxmlformats.org/officeDocument/2006/relationships" xmlns:p="http://schemas.openxmlformats.org/presentationml/2006/main">
  <p:tag name="DVSHAPEID" val="ESn4plMiYY9GNadvS53sbC"/>
</p:tagLst>
</file>

<file path=ppt/tags/tag269.xml><?xml version="1.0" encoding="utf-8"?>
<p:tagLst xmlns:a="http://schemas.openxmlformats.org/drawingml/2006/main" xmlns:r="http://schemas.openxmlformats.org/officeDocument/2006/relationships" xmlns:p="http://schemas.openxmlformats.org/presentationml/2006/main">
  <p:tag name="DVSHAPEID" val="iE36eDVNQW1NkAdVKYk4Vr"/>
</p:tagLst>
</file>

<file path=ppt/tags/tag27.xml><?xml version="1.0" encoding="utf-8"?>
<p:tagLst xmlns:a="http://schemas.openxmlformats.org/drawingml/2006/main" xmlns:r="http://schemas.openxmlformats.org/officeDocument/2006/relationships" xmlns:p="http://schemas.openxmlformats.org/presentationml/2006/main">
  <p:tag name="DVSHAPEID" val="plTMAZiNex65FeOD8ZKT3h"/>
</p:tagLst>
</file>

<file path=ppt/tags/tag270.xml><?xml version="1.0" encoding="utf-8"?>
<p:tagLst xmlns:a="http://schemas.openxmlformats.org/drawingml/2006/main" xmlns:r="http://schemas.openxmlformats.org/officeDocument/2006/relationships" xmlns:p="http://schemas.openxmlformats.org/presentationml/2006/main">
  <p:tag name="DVSHAPEID" val="rkxGgXlp6CB2AI1i78ma8c"/>
</p:tagLst>
</file>

<file path=ppt/tags/tag271.xml><?xml version="1.0" encoding="utf-8"?>
<p:tagLst xmlns:a="http://schemas.openxmlformats.org/drawingml/2006/main" xmlns:r="http://schemas.openxmlformats.org/officeDocument/2006/relationships" xmlns:p="http://schemas.openxmlformats.org/presentationml/2006/main">
  <p:tag name="DVSHAPEID" val="FZQDiWl476GRdIzxnYrqPo"/>
</p:tagLst>
</file>

<file path=ppt/tags/tag272.xml><?xml version="1.0" encoding="utf-8"?>
<p:tagLst xmlns:a="http://schemas.openxmlformats.org/drawingml/2006/main" xmlns:r="http://schemas.openxmlformats.org/officeDocument/2006/relationships" xmlns:p="http://schemas.openxmlformats.org/presentationml/2006/main">
  <p:tag name="DVSHAPEID" val="ch0uUrRcHLjfFxQCEo42uu"/>
</p:tagLst>
</file>

<file path=ppt/tags/tag273.xml><?xml version="1.0" encoding="utf-8"?>
<p:tagLst xmlns:a="http://schemas.openxmlformats.org/drawingml/2006/main" xmlns:r="http://schemas.openxmlformats.org/officeDocument/2006/relationships" xmlns:p="http://schemas.openxmlformats.org/presentationml/2006/main">
  <p:tag name="DVSHAPEID" val="lJviJzKoJHmgNzCO2UcVoV"/>
</p:tagLst>
</file>

<file path=ppt/tags/tag274.xml><?xml version="1.0" encoding="utf-8"?>
<p:tagLst xmlns:a="http://schemas.openxmlformats.org/drawingml/2006/main" xmlns:r="http://schemas.openxmlformats.org/officeDocument/2006/relationships" xmlns:p="http://schemas.openxmlformats.org/presentationml/2006/main">
  <p:tag name="DVSHAPEID" val="xY31HKk2lNTHWhYBHhrj1B"/>
</p:tagLst>
</file>

<file path=ppt/tags/tag275.xml><?xml version="1.0" encoding="utf-8"?>
<p:tagLst xmlns:a="http://schemas.openxmlformats.org/drawingml/2006/main" xmlns:r="http://schemas.openxmlformats.org/officeDocument/2006/relationships" xmlns:p="http://schemas.openxmlformats.org/presentationml/2006/main">
  <p:tag name="DVSHAPEID" val="SoKgZPmaPz5qbxfISZ4Gly"/>
</p:tagLst>
</file>

<file path=ppt/tags/tag276.xml><?xml version="1.0" encoding="utf-8"?>
<p:tagLst xmlns:a="http://schemas.openxmlformats.org/drawingml/2006/main" xmlns:r="http://schemas.openxmlformats.org/officeDocument/2006/relationships" xmlns:p="http://schemas.openxmlformats.org/presentationml/2006/main">
  <p:tag name="DVSHAPEID" val="m5DlQqcVu5TW5EhqKuGbYk"/>
</p:tagLst>
</file>

<file path=ppt/tags/tag277.xml><?xml version="1.0" encoding="utf-8"?>
<p:tagLst xmlns:a="http://schemas.openxmlformats.org/drawingml/2006/main" xmlns:r="http://schemas.openxmlformats.org/officeDocument/2006/relationships" xmlns:p="http://schemas.openxmlformats.org/presentationml/2006/main">
  <p:tag name="DVSHAPEID" val="Bw5rmZprflfk2EDEZWYU50"/>
</p:tagLst>
</file>

<file path=ppt/tags/tag278.xml><?xml version="1.0" encoding="utf-8"?>
<p:tagLst xmlns:a="http://schemas.openxmlformats.org/drawingml/2006/main" xmlns:r="http://schemas.openxmlformats.org/officeDocument/2006/relationships" xmlns:p="http://schemas.openxmlformats.org/presentationml/2006/main">
  <p:tag name="DVSHAPEID" val="werArsfz0aA1u6fo3dw2Py"/>
</p:tagLst>
</file>

<file path=ppt/tags/tag279.xml><?xml version="1.0" encoding="utf-8"?>
<p:tagLst xmlns:a="http://schemas.openxmlformats.org/drawingml/2006/main" xmlns:r="http://schemas.openxmlformats.org/officeDocument/2006/relationships" xmlns:p="http://schemas.openxmlformats.org/presentationml/2006/main">
  <p:tag name="DVSHAPEID" val="GLCCM6uKd3fBZR0MyWcFk5"/>
</p:tagLst>
</file>

<file path=ppt/tags/tag28.xml><?xml version="1.0" encoding="utf-8"?>
<p:tagLst xmlns:a="http://schemas.openxmlformats.org/drawingml/2006/main" xmlns:r="http://schemas.openxmlformats.org/officeDocument/2006/relationships" xmlns:p="http://schemas.openxmlformats.org/presentationml/2006/main">
  <p:tag name="DVSHAPEID" val="dYZCqQhStT2MZCFKTjgev2"/>
</p:tagLst>
</file>

<file path=ppt/tags/tag280.xml><?xml version="1.0" encoding="utf-8"?>
<p:tagLst xmlns:a="http://schemas.openxmlformats.org/drawingml/2006/main" xmlns:r="http://schemas.openxmlformats.org/officeDocument/2006/relationships" xmlns:p="http://schemas.openxmlformats.org/presentationml/2006/main">
  <p:tag name="DVSHAPEID" val="J0awoBSKo2aXxGYOF85gWw"/>
</p:tagLst>
</file>

<file path=ppt/tags/tag281.xml><?xml version="1.0" encoding="utf-8"?>
<p:tagLst xmlns:a="http://schemas.openxmlformats.org/drawingml/2006/main" xmlns:r="http://schemas.openxmlformats.org/officeDocument/2006/relationships" xmlns:p="http://schemas.openxmlformats.org/presentationml/2006/main">
  <p:tag name="DVSHAPEID" val="MT7oohFzQ9dB2BsfITRsFc"/>
</p:tagLst>
</file>

<file path=ppt/tags/tag282.xml><?xml version="1.0" encoding="utf-8"?>
<p:tagLst xmlns:a="http://schemas.openxmlformats.org/drawingml/2006/main" xmlns:r="http://schemas.openxmlformats.org/officeDocument/2006/relationships" xmlns:p="http://schemas.openxmlformats.org/presentationml/2006/main">
  <p:tag name="DVSHAPEID" val="q2jkNJg3A48cehpZdB5Oc1"/>
</p:tagLst>
</file>

<file path=ppt/tags/tag283.xml><?xml version="1.0" encoding="utf-8"?>
<p:tagLst xmlns:a="http://schemas.openxmlformats.org/drawingml/2006/main" xmlns:r="http://schemas.openxmlformats.org/officeDocument/2006/relationships" xmlns:p="http://schemas.openxmlformats.org/presentationml/2006/main">
  <p:tag name="DVSHAPEID" val="KWEmmqqbouRzs554tViMz8"/>
</p:tagLst>
</file>

<file path=ppt/tags/tag284.xml><?xml version="1.0" encoding="utf-8"?>
<p:tagLst xmlns:a="http://schemas.openxmlformats.org/drawingml/2006/main" xmlns:r="http://schemas.openxmlformats.org/officeDocument/2006/relationships" xmlns:p="http://schemas.openxmlformats.org/presentationml/2006/main">
  <p:tag name="DVSHAPEID" val="sPnbQIFgmQ0phmFqnQDoFE"/>
</p:tagLst>
</file>

<file path=ppt/tags/tag285.xml><?xml version="1.0" encoding="utf-8"?>
<p:tagLst xmlns:a="http://schemas.openxmlformats.org/drawingml/2006/main" xmlns:r="http://schemas.openxmlformats.org/officeDocument/2006/relationships" xmlns:p="http://schemas.openxmlformats.org/presentationml/2006/main">
  <p:tag name="DVSHAPEID" val="kEOkU97awqrBuOZbAHw871"/>
</p:tagLst>
</file>

<file path=ppt/tags/tag286.xml><?xml version="1.0" encoding="utf-8"?>
<p:tagLst xmlns:a="http://schemas.openxmlformats.org/drawingml/2006/main" xmlns:r="http://schemas.openxmlformats.org/officeDocument/2006/relationships" xmlns:p="http://schemas.openxmlformats.org/presentationml/2006/main">
  <p:tag name="DVSHAPEID" val="z3NIo2ys8atNuJnvOw9ckA"/>
</p:tagLst>
</file>

<file path=ppt/tags/tag287.xml><?xml version="1.0" encoding="utf-8"?>
<p:tagLst xmlns:a="http://schemas.openxmlformats.org/drawingml/2006/main" xmlns:r="http://schemas.openxmlformats.org/officeDocument/2006/relationships" xmlns:p="http://schemas.openxmlformats.org/presentationml/2006/main">
  <p:tag name="DVSHAPEID" val="XGSRrcgWSxxj5KxbL4B4hh"/>
</p:tagLst>
</file>

<file path=ppt/tags/tag288.xml><?xml version="1.0" encoding="utf-8"?>
<p:tagLst xmlns:a="http://schemas.openxmlformats.org/drawingml/2006/main" xmlns:r="http://schemas.openxmlformats.org/officeDocument/2006/relationships" xmlns:p="http://schemas.openxmlformats.org/presentationml/2006/main">
  <p:tag name="DVSHAPEID" val="8GkfN4SZZUHZ66PwBmbbhV"/>
</p:tagLst>
</file>

<file path=ppt/tags/tag289.xml><?xml version="1.0" encoding="utf-8"?>
<p:tagLst xmlns:a="http://schemas.openxmlformats.org/drawingml/2006/main" xmlns:r="http://schemas.openxmlformats.org/officeDocument/2006/relationships" xmlns:p="http://schemas.openxmlformats.org/presentationml/2006/main">
  <p:tag name="DVSHAPEID" val="gaECXDL4BfiFycxbob3TxC"/>
</p:tagLst>
</file>

<file path=ppt/tags/tag29.xml><?xml version="1.0" encoding="utf-8"?>
<p:tagLst xmlns:a="http://schemas.openxmlformats.org/drawingml/2006/main" xmlns:r="http://schemas.openxmlformats.org/officeDocument/2006/relationships" xmlns:p="http://schemas.openxmlformats.org/presentationml/2006/main">
  <p:tag name="DVSHAPEID" val="2KPWq2xo83U78UNXzsvl4c"/>
</p:tagLst>
</file>

<file path=ppt/tags/tag290.xml><?xml version="1.0" encoding="utf-8"?>
<p:tagLst xmlns:a="http://schemas.openxmlformats.org/drawingml/2006/main" xmlns:r="http://schemas.openxmlformats.org/officeDocument/2006/relationships" xmlns:p="http://schemas.openxmlformats.org/presentationml/2006/main">
  <p:tag name="DVSHAPEID" val="C5DqleteS6Zcq9Ba6fdUjr"/>
</p:tagLst>
</file>

<file path=ppt/tags/tag291.xml><?xml version="1.0" encoding="utf-8"?>
<p:tagLst xmlns:a="http://schemas.openxmlformats.org/drawingml/2006/main" xmlns:r="http://schemas.openxmlformats.org/officeDocument/2006/relationships" xmlns:p="http://schemas.openxmlformats.org/presentationml/2006/main">
  <p:tag name="DVSHAPEID" val="HryDZpYZ7ooDyyZxhxBmmb"/>
</p:tagLst>
</file>

<file path=ppt/tags/tag292.xml><?xml version="1.0" encoding="utf-8"?>
<p:tagLst xmlns:a="http://schemas.openxmlformats.org/drawingml/2006/main" xmlns:r="http://schemas.openxmlformats.org/officeDocument/2006/relationships" xmlns:p="http://schemas.openxmlformats.org/presentationml/2006/main">
  <p:tag name="DVSHAPEID" val="GmMnzd4OFDjbobRIe3gSYA"/>
</p:tagLst>
</file>

<file path=ppt/tags/tag293.xml><?xml version="1.0" encoding="utf-8"?>
<p:tagLst xmlns:a="http://schemas.openxmlformats.org/drawingml/2006/main" xmlns:r="http://schemas.openxmlformats.org/officeDocument/2006/relationships" xmlns:p="http://schemas.openxmlformats.org/presentationml/2006/main">
  <p:tag name="DVSHAPEID" val="NMB3bzXFjX4vLcQBPLVjIL"/>
</p:tagLst>
</file>

<file path=ppt/tags/tag294.xml><?xml version="1.0" encoding="utf-8"?>
<p:tagLst xmlns:a="http://schemas.openxmlformats.org/drawingml/2006/main" xmlns:r="http://schemas.openxmlformats.org/officeDocument/2006/relationships" xmlns:p="http://schemas.openxmlformats.org/presentationml/2006/main">
  <p:tag name="DVSHAPEID" val="km9NFzix5ud5yZMw1vR0jl"/>
</p:tagLst>
</file>

<file path=ppt/tags/tag295.xml><?xml version="1.0" encoding="utf-8"?>
<p:tagLst xmlns:a="http://schemas.openxmlformats.org/drawingml/2006/main" xmlns:r="http://schemas.openxmlformats.org/officeDocument/2006/relationships" xmlns:p="http://schemas.openxmlformats.org/presentationml/2006/main">
  <p:tag name="DVSHAPEID" val="6TqFRDeuXFS2seUnTnnLRA"/>
</p:tagLst>
</file>

<file path=ppt/tags/tag296.xml><?xml version="1.0" encoding="utf-8"?>
<p:tagLst xmlns:a="http://schemas.openxmlformats.org/drawingml/2006/main" xmlns:r="http://schemas.openxmlformats.org/officeDocument/2006/relationships" xmlns:p="http://schemas.openxmlformats.org/presentationml/2006/main">
  <p:tag name="DVSHAPEID" val="hGEQPjJprIrYgfnZIFjAwy"/>
</p:tagLst>
</file>

<file path=ppt/tags/tag297.xml><?xml version="1.0" encoding="utf-8"?>
<p:tagLst xmlns:a="http://schemas.openxmlformats.org/drawingml/2006/main" xmlns:r="http://schemas.openxmlformats.org/officeDocument/2006/relationships" xmlns:p="http://schemas.openxmlformats.org/presentationml/2006/main">
  <p:tag name="DVSHAPEID" val="cvxxBEBtCxtwBK10OULxd9"/>
</p:tagLst>
</file>

<file path=ppt/tags/tag298.xml><?xml version="1.0" encoding="utf-8"?>
<p:tagLst xmlns:a="http://schemas.openxmlformats.org/drawingml/2006/main" xmlns:r="http://schemas.openxmlformats.org/officeDocument/2006/relationships" xmlns:p="http://schemas.openxmlformats.org/presentationml/2006/main">
  <p:tag name="DVSHAPEID" val="BtYEZUFHsg3Jt9jhH5OY5T"/>
</p:tagLst>
</file>

<file path=ppt/tags/tag299.xml><?xml version="1.0" encoding="utf-8"?>
<p:tagLst xmlns:a="http://schemas.openxmlformats.org/drawingml/2006/main" xmlns:r="http://schemas.openxmlformats.org/officeDocument/2006/relationships" xmlns:p="http://schemas.openxmlformats.org/presentationml/2006/main">
  <p:tag name="DVSHAPEID" val="uJDCYHRpPYk2T4zXEHNV5d"/>
</p:tagLst>
</file>

<file path=ppt/tags/tag3.xml><?xml version="1.0" encoding="utf-8"?>
<p:tagLst xmlns:a="http://schemas.openxmlformats.org/drawingml/2006/main" xmlns:r="http://schemas.openxmlformats.org/officeDocument/2006/relationships" xmlns:p="http://schemas.openxmlformats.org/presentationml/2006/main">
  <p:tag name="DVSHAPEID" val="xxgPOR87slfiAxlxYqevJ3"/>
</p:tagLst>
</file>

<file path=ppt/tags/tag30.xml><?xml version="1.0" encoding="utf-8"?>
<p:tagLst xmlns:a="http://schemas.openxmlformats.org/drawingml/2006/main" xmlns:r="http://schemas.openxmlformats.org/officeDocument/2006/relationships" xmlns:p="http://schemas.openxmlformats.org/presentationml/2006/main">
  <p:tag name="DVSHAPEID" val="3TfcXo5rCOMbWeMtqfl5LZ"/>
</p:tagLst>
</file>

<file path=ppt/tags/tag300.xml><?xml version="1.0" encoding="utf-8"?>
<p:tagLst xmlns:a="http://schemas.openxmlformats.org/drawingml/2006/main" xmlns:r="http://schemas.openxmlformats.org/officeDocument/2006/relationships" xmlns:p="http://schemas.openxmlformats.org/presentationml/2006/main">
  <p:tag name="DVSHAPEID" val="sSgRHxcFIf4HYe0mVXQ3q4"/>
</p:tagLst>
</file>

<file path=ppt/tags/tag301.xml><?xml version="1.0" encoding="utf-8"?>
<p:tagLst xmlns:a="http://schemas.openxmlformats.org/drawingml/2006/main" xmlns:r="http://schemas.openxmlformats.org/officeDocument/2006/relationships" xmlns:p="http://schemas.openxmlformats.org/presentationml/2006/main">
  <p:tag name="DVSHAPEID" val="pqfeHKq7aaOhhLm60kc9g5"/>
</p:tagLst>
</file>

<file path=ppt/tags/tag302.xml><?xml version="1.0" encoding="utf-8"?>
<p:tagLst xmlns:a="http://schemas.openxmlformats.org/drawingml/2006/main" xmlns:r="http://schemas.openxmlformats.org/officeDocument/2006/relationships" xmlns:p="http://schemas.openxmlformats.org/presentationml/2006/main">
  <p:tag name="DVSHAPEID" val="Yc5lWhMQ52MnsQCsPrfB4U"/>
</p:tagLst>
</file>

<file path=ppt/tags/tag303.xml><?xml version="1.0" encoding="utf-8"?>
<p:tagLst xmlns:a="http://schemas.openxmlformats.org/drawingml/2006/main" xmlns:r="http://schemas.openxmlformats.org/officeDocument/2006/relationships" xmlns:p="http://schemas.openxmlformats.org/presentationml/2006/main">
  <p:tag name="DVSHAPEID" val="THWe0OXvQhOks38mN9lk5L"/>
</p:tagLst>
</file>

<file path=ppt/tags/tag304.xml><?xml version="1.0" encoding="utf-8"?>
<p:tagLst xmlns:a="http://schemas.openxmlformats.org/drawingml/2006/main" xmlns:r="http://schemas.openxmlformats.org/officeDocument/2006/relationships" xmlns:p="http://schemas.openxmlformats.org/presentationml/2006/main">
  <p:tag name="DVSHAPEID" val="vUiwuxuKUE04iooIgXSzbv"/>
</p:tagLst>
</file>

<file path=ppt/tags/tag305.xml><?xml version="1.0" encoding="utf-8"?>
<p:tagLst xmlns:a="http://schemas.openxmlformats.org/drawingml/2006/main" xmlns:r="http://schemas.openxmlformats.org/officeDocument/2006/relationships" xmlns:p="http://schemas.openxmlformats.org/presentationml/2006/main">
  <p:tag name="DVSHAPEID" val="y8nzjtE6gKP7b2Vukq15ma"/>
</p:tagLst>
</file>

<file path=ppt/tags/tag306.xml><?xml version="1.0" encoding="utf-8"?>
<p:tagLst xmlns:a="http://schemas.openxmlformats.org/drawingml/2006/main" xmlns:r="http://schemas.openxmlformats.org/officeDocument/2006/relationships" xmlns:p="http://schemas.openxmlformats.org/presentationml/2006/main">
  <p:tag name="DVSHAPEID" val="koKKY5SnrvA0ma8Vd16Oof"/>
</p:tagLst>
</file>

<file path=ppt/tags/tag307.xml><?xml version="1.0" encoding="utf-8"?>
<p:tagLst xmlns:a="http://schemas.openxmlformats.org/drawingml/2006/main" xmlns:r="http://schemas.openxmlformats.org/officeDocument/2006/relationships" xmlns:p="http://schemas.openxmlformats.org/presentationml/2006/main">
  <p:tag name="DVSHAPEID" val="fbcmMLDsx68nOZOzvzdSij"/>
</p:tagLst>
</file>

<file path=ppt/tags/tag308.xml><?xml version="1.0" encoding="utf-8"?>
<p:tagLst xmlns:a="http://schemas.openxmlformats.org/drawingml/2006/main" xmlns:r="http://schemas.openxmlformats.org/officeDocument/2006/relationships" xmlns:p="http://schemas.openxmlformats.org/presentationml/2006/main">
  <p:tag name="DVSHAPEID" val="xbFLmocZZyM48zxBi6JZXt"/>
</p:tagLst>
</file>

<file path=ppt/tags/tag309.xml><?xml version="1.0" encoding="utf-8"?>
<p:tagLst xmlns:a="http://schemas.openxmlformats.org/drawingml/2006/main" xmlns:r="http://schemas.openxmlformats.org/officeDocument/2006/relationships" xmlns:p="http://schemas.openxmlformats.org/presentationml/2006/main">
  <p:tag name="DVSHAPEID" val="RYl86DwxAvWVD1G1pegy7A"/>
</p:tagLst>
</file>

<file path=ppt/tags/tag31.xml><?xml version="1.0" encoding="utf-8"?>
<p:tagLst xmlns:a="http://schemas.openxmlformats.org/drawingml/2006/main" xmlns:r="http://schemas.openxmlformats.org/officeDocument/2006/relationships" xmlns:p="http://schemas.openxmlformats.org/presentationml/2006/main">
  <p:tag name="DVSHAPEID" val="SRuLWWJOJaYPHWGe59iGq5"/>
</p:tagLst>
</file>

<file path=ppt/tags/tag310.xml><?xml version="1.0" encoding="utf-8"?>
<p:tagLst xmlns:a="http://schemas.openxmlformats.org/drawingml/2006/main" xmlns:r="http://schemas.openxmlformats.org/officeDocument/2006/relationships" xmlns:p="http://schemas.openxmlformats.org/presentationml/2006/main">
  <p:tag name="DVSHAPEID" val="BJQe2Tg79jl3jHpdiysrXh"/>
</p:tagLst>
</file>

<file path=ppt/tags/tag311.xml><?xml version="1.0" encoding="utf-8"?>
<p:tagLst xmlns:a="http://schemas.openxmlformats.org/drawingml/2006/main" xmlns:r="http://schemas.openxmlformats.org/officeDocument/2006/relationships" xmlns:p="http://schemas.openxmlformats.org/presentationml/2006/main">
  <p:tag name="DVSHAPEID" val="7dVvVhGuJpmhnBiRBDhslD"/>
</p:tagLst>
</file>

<file path=ppt/tags/tag312.xml><?xml version="1.0" encoding="utf-8"?>
<p:tagLst xmlns:a="http://schemas.openxmlformats.org/drawingml/2006/main" xmlns:r="http://schemas.openxmlformats.org/officeDocument/2006/relationships" xmlns:p="http://schemas.openxmlformats.org/presentationml/2006/main">
  <p:tag name="DVSHAPEID" val="AzHZBbWH5FCkCDjwYYqEAV"/>
</p:tagLst>
</file>

<file path=ppt/tags/tag313.xml><?xml version="1.0" encoding="utf-8"?>
<p:tagLst xmlns:a="http://schemas.openxmlformats.org/drawingml/2006/main" xmlns:r="http://schemas.openxmlformats.org/officeDocument/2006/relationships" xmlns:p="http://schemas.openxmlformats.org/presentationml/2006/main">
  <p:tag name="DVSHAPEID" val="H2kNVqXPauVuClOVGuy1kH"/>
</p:tagLst>
</file>

<file path=ppt/tags/tag314.xml><?xml version="1.0" encoding="utf-8"?>
<p:tagLst xmlns:a="http://schemas.openxmlformats.org/drawingml/2006/main" xmlns:r="http://schemas.openxmlformats.org/officeDocument/2006/relationships" xmlns:p="http://schemas.openxmlformats.org/presentationml/2006/main">
  <p:tag name="DVSHAPEID" val="E2ZEy5Fi2H2ESEFNgvKfu7"/>
</p:tagLst>
</file>

<file path=ppt/tags/tag315.xml><?xml version="1.0" encoding="utf-8"?>
<p:tagLst xmlns:a="http://schemas.openxmlformats.org/drawingml/2006/main" xmlns:r="http://schemas.openxmlformats.org/officeDocument/2006/relationships" xmlns:p="http://schemas.openxmlformats.org/presentationml/2006/main">
  <p:tag name="DVSHAPEID" val="o70XH2iV5yB0ohOhSSaSsd"/>
</p:tagLst>
</file>

<file path=ppt/tags/tag316.xml><?xml version="1.0" encoding="utf-8"?>
<p:tagLst xmlns:a="http://schemas.openxmlformats.org/drawingml/2006/main" xmlns:r="http://schemas.openxmlformats.org/officeDocument/2006/relationships" xmlns:p="http://schemas.openxmlformats.org/presentationml/2006/main">
  <p:tag name="DVSHAPEID" val="sYt9gTe3h4cwDSDBnC06Bt"/>
</p:tagLst>
</file>

<file path=ppt/tags/tag317.xml><?xml version="1.0" encoding="utf-8"?>
<p:tagLst xmlns:a="http://schemas.openxmlformats.org/drawingml/2006/main" xmlns:r="http://schemas.openxmlformats.org/officeDocument/2006/relationships" xmlns:p="http://schemas.openxmlformats.org/presentationml/2006/main">
  <p:tag name="DVSHAPEID" val="2SgnZZCS5CFbF2tyLpH2hx"/>
</p:tagLst>
</file>

<file path=ppt/tags/tag318.xml><?xml version="1.0" encoding="utf-8"?>
<p:tagLst xmlns:a="http://schemas.openxmlformats.org/drawingml/2006/main" xmlns:r="http://schemas.openxmlformats.org/officeDocument/2006/relationships" xmlns:p="http://schemas.openxmlformats.org/presentationml/2006/main">
  <p:tag name="DVSHAPEID" val="NRDWDhuxRmBYVASTTfqpZz"/>
</p:tagLst>
</file>

<file path=ppt/tags/tag319.xml><?xml version="1.0" encoding="utf-8"?>
<p:tagLst xmlns:a="http://schemas.openxmlformats.org/drawingml/2006/main" xmlns:r="http://schemas.openxmlformats.org/officeDocument/2006/relationships" xmlns:p="http://schemas.openxmlformats.org/presentationml/2006/main">
  <p:tag name="DVSHAPEID" val="RscB7ORBpzcv4pK3llnxKj"/>
</p:tagLst>
</file>

<file path=ppt/tags/tag32.xml><?xml version="1.0" encoding="utf-8"?>
<p:tagLst xmlns:a="http://schemas.openxmlformats.org/drawingml/2006/main" xmlns:r="http://schemas.openxmlformats.org/officeDocument/2006/relationships" xmlns:p="http://schemas.openxmlformats.org/presentationml/2006/main">
  <p:tag name="DVSHAPEID" val="lXYza51g0Zr30nIbr9IO5C"/>
</p:tagLst>
</file>

<file path=ppt/tags/tag320.xml><?xml version="1.0" encoding="utf-8"?>
<p:tagLst xmlns:a="http://schemas.openxmlformats.org/drawingml/2006/main" xmlns:r="http://schemas.openxmlformats.org/officeDocument/2006/relationships" xmlns:p="http://schemas.openxmlformats.org/presentationml/2006/main">
  <p:tag name="DVSHAPEID" val="zG6SFSvrCSxd0aJ29FFgX2"/>
</p:tagLst>
</file>

<file path=ppt/tags/tag321.xml><?xml version="1.0" encoding="utf-8"?>
<p:tagLst xmlns:a="http://schemas.openxmlformats.org/drawingml/2006/main" xmlns:r="http://schemas.openxmlformats.org/officeDocument/2006/relationships" xmlns:p="http://schemas.openxmlformats.org/presentationml/2006/main">
  <p:tag name="DVSHAPEID" val="Mqwt8QT41rPyTwue9Z6XWk"/>
</p:tagLst>
</file>

<file path=ppt/tags/tag322.xml><?xml version="1.0" encoding="utf-8"?>
<p:tagLst xmlns:a="http://schemas.openxmlformats.org/drawingml/2006/main" xmlns:r="http://schemas.openxmlformats.org/officeDocument/2006/relationships" xmlns:p="http://schemas.openxmlformats.org/presentationml/2006/main">
  <p:tag name="DVSHAPEID" val="XQpzkjcHRulwUGmcJEyyQ6"/>
</p:tagLst>
</file>

<file path=ppt/tags/tag323.xml><?xml version="1.0" encoding="utf-8"?>
<p:tagLst xmlns:a="http://schemas.openxmlformats.org/drawingml/2006/main" xmlns:r="http://schemas.openxmlformats.org/officeDocument/2006/relationships" xmlns:p="http://schemas.openxmlformats.org/presentationml/2006/main">
  <p:tag name="DVSHAPEID" val="orhcxUwGa06ssF4zwzRkzk"/>
</p:tagLst>
</file>

<file path=ppt/tags/tag324.xml><?xml version="1.0" encoding="utf-8"?>
<p:tagLst xmlns:a="http://schemas.openxmlformats.org/drawingml/2006/main" xmlns:r="http://schemas.openxmlformats.org/officeDocument/2006/relationships" xmlns:p="http://schemas.openxmlformats.org/presentationml/2006/main">
  <p:tag name="DVSHAPEID" val="cnCOSXgrootRsXi7Mibbjl"/>
</p:tagLst>
</file>

<file path=ppt/tags/tag325.xml><?xml version="1.0" encoding="utf-8"?>
<p:tagLst xmlns:a="http://schemas.openxmlformats.org/drawingml/2006/main" xmlns:r="http://schemas.openxmlformats.org/officeDocument/2006/relationships" xmlns:p="http://schemas.openxmlformats.org/presentationml/2006/main">
  <p:tag name="DVSHAPEID" val="qrdH897YGvw4fTAI2zpIBH"/>
</p:tagLst>
</file>

<file path=ppt/tags/tag326.xml><?xml version="1.0" encoding="utf-8"?>
<p:tagLst xmlns:a="http://schemas.openxmlformats.org/drawingml/2006/main" xmlns:r="http://schemas.openxmlformats.org/officeDocument/2006/relationships" xmlns:p="http://schemas.openxmlformats.org/presentationml/2006/main">
  <p:tag name="DVSHAPEID" val="YBd6hpNz8n0QWaBaP6jqIX"/>
</p:tagLst>
</file>

<file path=ppt/tags/tag327.xml><?xml version="1.0" encoding="utf-8"?>
<p:tagLst xmlns:a="http://schemas.openxmlformats.org/drawingml/2006/main" xmlns:r="http://schemas.openxmlformats.org/officeDocument/2006/relationships" xmlns:p="http://schemas.openxmlformats.org/presentationml/2006/main">
  <p:tag name="DVSHAPEID" val="koHow3gCLBKItCu1SIb7m8"/>
</p:tagLst>
</file>

<file path=ppt/tags/tag328.xml><?xml version="1.0" encoding="utf-8"?>
<p:tagLst xmlns:a="http://schemas.openxmlformats.org/drawingml/2006/main" xmlns:r="http://schemas.openxmlformats.org/officeDocument/2006/relationships" xmlns:p="http://schemas.openxmlformats.org/presentationml/2006/main">
  <p:tag name="DVSHAPEID" val="3pXq7RKjobZ0gPpSSJiwCp"/>
</p:tagLst>
</file>

<file path=ppt/tags/tag329.xml><?xml version="1.0" encoding="utf-8"?>
<p:tagLst xmlns:a="http://schemas.openxmlformats.org/drawingml/2006/main" xmlns:r="http://schemas.openxmlformats.org/officeDocument/2006/relationships" xmlns:p="http://schemas.openxmlformats.org/presentationml/2006/main">
  <p:tag name="DVSHAPEID" val="5dGYGOeBeBBckir5WpRscz"/>
</p:tagLst>
</file>

<file path=ppt/tags/tag33.xml><?xml version="1.0" encoding="utf-8"?>
<p:tagLst xmlns:a="http://schemas.openxmlformats.org/drawingml/2006/main" xmlns:r="http://schemas.openxmlformats.org/officeDocument/2006/relationships" xmlns:p="http://schemas.openxmlformats.org/presentationml/2006/main">
  <p:tag name="DVSHAPEID" val="c6xQNbabM4yMvwNnLDMs9Z"/>
</p:tagLst>
</file>

<file path=ppt/tags/tag330.xml><?xml version="1.0" encoding="utf-8"?>
<p:tagLst xmlns:a="http://schemas.openxmlformats.org/drawingml/2006/main" xmlns:r="http://schemas.openxmlformats.org/officeDocument/2006/relationships" xmlns:p="http://schemas.openxmlformats.org/presentationml/2006/main">
  <p:tag name="DVSHAPEID" val="JslFBZPrOPwDjJJ8aW5NWo"/>
</p:tagLst>
</file>

<file path=ppt/tags/tag331.xml><?xml version="1.0" encoding="utf-8"?>
<p:tagLst xmlns:a="http://schemas.openxmlformats.org/drawingml/2006/main" xmlns:r="http://schemas.openxmlformats.org/officeDocument/2006/relationships" xmlns:p="http://schemas.openxmlformats.org/presentationml/2006/main">
  <p:tag name="DVSHAPEID" val="p4u6rMMTE9dwueC1ceMMML"/>
</p:tagLst>
</file>

<file path=ppt/tags/tag332.xml><?xml version="1.0" encoding="utf-8"?>
<p:tagLst xmlns:a="http://schemas.openxmlformats.org/drawingml/2006/main" xmlns:r="http://schemas.openxmlformats.org/officeDocument/2006/relationships" xmlns:p="http://schemas.openxmlformats.org/presentationml/2006/main">
  <p:tag name="DVSHAPEID" val="FHYImNeVnpCl3hbuy2EUbm"/>
</p:tagLst>
</file>

<file path=ppt/tags/tag333.xml><?xml version="1.0" encoding="utf-8"?>
<p:tagLst xmlns:a="http://schemas.openxmlformats.org/drawingml/2006/main" xmlns:r="http://schemas.openxmlformats.org/officeDocument/2006/relationships" xmlns:p="http://schemas.openxmlformats.org/presentationml/2006/main">
  <p:tag name="DVSHAPEID" val="qMevv9JQ09BEoM8JqZFJMN"/>
</p:tagLst>
</file>

<file path=ppt/tags/tag334.xml><?xml version="1.0" encoding="utf-8"?>
<p:tagLst xmlns:a="http://schemas.openxmlformats.org/drawingml/2006/main" xmlns:r="http://schemas.openxmlformats.org/officeDocument/2006/relationships" xmlns:p="http://schemas.openxmlformats.org/presentationml/2006/main">
  <p:tag name="DVSHAPEID" val="U8alQHGJ7SAjgctQi5bwos"/>
</p:tagLst>
</file>

<file path=ppt/tags/tag335.xml><?xml version="1.0" encoding="utf-8"?>
<p:tagLst xmlns:a="http://schemas.openxmlformats.org/drawingml/2006/main" xmlns:r="http://schemas.openxmlformats.org/officeDocument/2006/relationships" xmlns:p="http://schemas.openxmlformats.org/presentationml/2006/main">
  <p:tag name="DVSHAPEID" val="KoSomPCFeszCS6kai2ah1I"/>
</p:tagLst>
</file>

<file path=ppt/tags/tag336.xml><?xml version="1.0" encoding="utf-8"?>
<p:tagLst xmlns:a="http://schemas.openxmlformats.org/drawingml/2006/main" xmlns:r="http://schemas.openxmlformats.org/officeDocument/2006/relationships" xmlns:p="http://schemas.openxmlformats.org/presentationml/2006/main">
  <p:tag name="DVSHAPEID" val="45vVfzHAxgproMsskQ7sD8"/>
</p:tagLst>
</file>

<file path=ppt/tags/tag337.xml><?xml version="1.0" encoding="utf-8"?>
<p:tagLst xmlns:a="http://schemas.openxmlformats.org/drawingml/2006/main" xmlns:r="http://schemas.openxmlformats.org/officeDocument/2006/relationships" xmlns:p="http://schemas.openxmlformats.org/presentationml/2006/main">
  <p:tag name="DVSHAPEID" val="JEjmv7M9l7r1kNSqz2YEUj"/>
</p:tagLst>
</file>

<file path=ppt/tags/tag338.xml><?xml version="1.0" encoding="utf-8"?>
<p:tagLst xmlns:a="http://schemas.openxmlformats.org/drawingml/2006/main" xmlns:r="http://schemas.openxmlformats.org/officeDocument/2006/relationships" xmlns:p="http://schemas.openxmlformats.org/presentationml/2006/main">
  <p:tag name="DVSHAPEID" val="drIyHQIj9z5WmRCT3zNnUh"/>
</p:tagLst>
</file>

<file path=ppt/tags/tag339.xml><?xml version="1.0" encoding="utf-8"?>
<p:tagLst xmlns:a="http://schemas.openxmlformats.org/drawingml/2006/main" xmlns:r="http://schemas.openxmlformats.org/officeDocument/2006/relationships" xmlns:p="http://schemas.openxmlformats.org/presentationml/2006/main">
  <p:tag name="DVSHAPEID" val="0mrFzTh5tYdprSEXqVq1XR"/>
</p:tagLst>
</file>

<file path=ppt/tags/tag34.xml><?xml version="1.0" encoding="utf-8"?>
<p:tagLst xmlns:a="http://schemas.openxmlformats.org/drawingml/2006/main" xmlns:r="http://schemas.openxmlformats.org/officeDocument/2006/relationships" xmlns:p="http://schemas.openxmlformats.org/presentationml/2006/main">
  <p:tag name="DVSHAPEID" val="oDViwTH9YC0JKR2kiQ6Ocm"/>
</p:tagLst>
</file>

<file path=ppt/tags/tag340.xml><?xml version="1.0" encoding="utf-8"?>
<p:tagLst xmlns:a="http://schemas.openxmlformats.org/drawingml/2006/main" xmlns:r="http://schemas.openxmlformats.org/officeDocument/2006/relationships" xmlns:p="http://schemas.openxmlformats.org/presentationml/2006/main">
  <p:tag name="DVSHAPEID" val="Vor0OGYpRxpVql62gO2466"/>
</p:tagLst>
</file>

<file path=ppt/tags/tag341.xml><?xml version="1.0" encoding="utf-8"?>
<p:tagLst xmlns:a="http://schemas.openxmlformats.org/drawingml/2006/main" xmlns:r="http://schemas.openxmlformats.org/officeDocument/2006/relationships" xmlns:p="http://schemas.openxmlformats.org/presentationml/2006/main">
  <p:tag name="DVSHAPEID" val="JWqJe69SXSk8q3dz4B637G"/>
</p:tagLst>
</file>

<file path=ppt/tags/tag342.xml><?xml version="1.0" encoding="utf-8"?>
<p:tagLst xmlns:a="http://schemas.openxmlformats.org/drawingml/2006/main" xmlns:r="http://schemas.openxmlformats.org/officeDocument/2006/relationships" xmlns:p="http://schemas.openxmlformats.org/presentationml/2006/main">
  <p:tag name="DVSHAPEID" val="0vriQnEBZSLPEuA5rRgYAw"/>
</p:tagLst>
</file>

<file path=ppt/tags/tag343.xml><?xml version="1.0" encoding="utf-8"?>
<p:tagLst xmlns:a="http://schemas.openxmlformats.org/drawingml/2006/main" xmlns:r="http://schemas.openxmlformats.org/officeDocument/2006/relationships" xmlns:p="http://schemas.openxmlformats.org/presentationml/2006/main">
  <p:tag name="DVSHAPEID" val="AiU2OHKqX2Z3WUhVfLdlSs"/>
</p:tagLst>
</file>

<file path=ppt/tags/tag344.xml><?xml version="1.0" encoding="utf-8"?>
<p:tagLst xmlns:a="http://schemas.openxmlformats.org/drawingml/2006/main" xmlns:r="http://schemas.openxmlformats.org/officeDocument/2006/relationships" xmlns:p="http://schemas.openxmlformats.org/presentationml/2006/main">
  <p:tag name="DVSHAPEID" val="nBoJYZaeN85tU9nNzXRzUJ"/>
</p:tagLst>
</file>

<file path=ppt/tags/tag345.xml><?xml version="1.0" encoding="utf-8"?>
<p:tagLst xmlns:a="http://schemas.openxmlformats.org/drawingml/2006/main" xmlns:r="http://schemas.openxmlformats.org/officeDocument/2006/relationships" xmlns:p="http://schemas.openxmlformats.org/presentationml/2006/main">
  <p:tag name="DVSHAPEID" val="QByFNvCuLeD8VjE5JKfJeQ"/>
</p:tagLst>
</file>

<file path=ppt/tags/tag346.xml><?xml version="1.0" encoding="utf-8"?>
<p:tagLst xmlns:a="http://schemas.openxmlformats.org/drawingml/2006/main" xmlns:r="http://schemas.openxmlformats.org/officeDocument/2006/relationships" xmlns:p="http://schemas.openxmlformats.org/presentationml/2006/main">
  <p:tag name="DVSHAPEID" val="XsZ8xrcgtjxDLNajcECjnR"/>
</p:tagLst>
</file>

<file path=ppt/tags/tag347.xml><?xml version="1.0" encoding="utf-8"?>
<p:tagLst xmlns:a="http://schemas.openxmlformats.org/drawingml/2006/main" xmlns:r="http://schemas.openxmlformats.org/officeDocument/2006/relationships" xmlns:p="http://schemas.openxmlformats.org/presentationml/2006/main">
  <p:tag name="DVSHAPEID" val="QMe49td7jbuZE6FEXahvLk"/>
</p:tagLst>
</file>

<file path=ppt/tags/tag348.xml><?xml version="1.0" encoding="utf-8"?>
<p:tagLst xmlns:a="http://schemas.openxmlformats.org/drawingml/2006/main" xmlns:r="http://schemas.openxmlformats.org/officeDocument/2006/relationships" xmlns:p="http://schemas.openxmlformats.org/presentationml/2006/main">
  <p:tag name="DVSHAPEID" val="AhxRVpxA6Ut6CdUthJ2lZm"/>
</p:tagLst>
</file>

<file path=ppt/tags/tag349.xml><?xml version="1.0" encoding="utf-8"?>
<p:tagLst xmlns:a="http://schemas.openxmlformats.org/drawingml/2006/main" xmlns:r="http://schemas.openxmlformats.org/officeDocument/2006/relationships" xmlns:p="http://schemas.openxmlformats.org/presentationml/2006/main">
  <p:tag name="DVSHAPEID" val="8L84DxHr1R5vbWwiyOzI4A"/>
</p:tagLst>
</file>

<file path=ppt/tags/tag35.xml><?xml version="1.0" encoding="utf-8"?>
<p:tagLst xmlns:a="http://schemas.openxmlformats.org/drawingml/2006/main" xmlns:r="http://schemas.openxmlformats.org/officeDocument/2006/relationships" xmlns:p="http://schemas.openxmlformats.org/presentationml/2006/main">
  <p:tag name="DVSHAPEID" val="ueSbo4n41DsdITUuFguC6W"/>
</p:tagLst>
</file>

<file path=ppt/tags/tag350.xml><?xml version="1.0" encoding="utf-8"?>
<p:tagLst xmlns:a="http://schemas.openxmlformats.org/drawingml/2006/main" xmlns:r="http://schemas.openxmlformats.org/officeDocument/2006/relationships" xmlns:p="http://schemas.openxmlformats.org/presentationml/2006/main">
  <p:tag name="DVSHAPEID" val="wyusKuTytple8LIQMZTETB"/>
</p:tagLst>
</file>

<file path=ppt/tags/tag351.xml><?xml version="1.0" encoding="utf-8"?>
<p:tagLst xmlns:a="http://schemas.openxmlformats.org/drawingml/2006/main" xmlns:r="http://schemas.openxmlformats.org/officeDocument/2006/relationships" xmlns:p="http://schemas.openxmlformats.org/presentationml/2006/main">
  <p:tag name="DVSHAPEID" val="061XWYaeMghyfAAbNdysoF"/>
</p:tagLst>
</file>

<file path=ppt/tags/tag352.xml><?xml version="1.0" encoding="utf-8"?>
<p:tagLst xmlns:a="http://schemas.openxmlformats.org/drawingml/2006/main" xmlns:r="http://schemas.openxmlformats.org/officeDocument/2006/relationships" xmlns:p="http://schemas.openxmlformats.org/presentationml/2006/main">
  <p:tag name="DVSHAPEID" val="aXOKAH2APqGUxnqNxUoeD4"/>
</p:tagLst>
</file>

<file path=ppt/tags/tag353.xml><?xml version="1.0" encoding="utf-8"?>
<p:tagLst xmlns:a="http://schemas.openxmlformats.org/drawingml/2006/main" xmlns:r="http://schemas.openxmlformats.org/officeDocument/2006/relationships" xmlns:p="http://schemas.openxmlformats.org/presentationml/2006/main">
  <p:tag name="DVSHAPEID" val="Wzw8gAcF6qckW49botcbqR"/>
</p:tagLst>
</file>

<file path=ppt/tags/tag354.xml><?xml version="1.0" encoding="utf-8"?>
<p:tagLst xmlns:a="http://schemas.openxmlformats.org/drawingml/2006/main" xmlns:r="http://schemas.openxmlformats.org/officeDocument/2006/relationships" xmlns:p="http://schemas.openxmlformats.org/presentationml/2006/main">
  <p:tag name="DVSHAPEID" val="Sk2cL0GE49250eerqro9jf"/>
</p:tagLst>
</file>

<file path=ppt/tags/tag355.xml><?xml version="1.0" encoding="utf-8"?>
<p:tagLst xmlns:a="http://schemas.openxmlformats.org/drawingml/2006/main" xmlns:r="http://schemas.openxmlformats.org/officeDocument/2006/relationships" xmlns:p="http://schemas.openxmlformats.org/presentationml/2006/main">
  <p:tag name="DVSHAPEID" val="HcrlDlvV2rD5Hb54ObZrm3"/>
</p:tagLst>
</file>

<file path=ppt/tags/tag356.xml><?xml version="1.0" encoding="utf-8"?>
<p:tagLst xmlns:a="http://schemas.openxmlformats.org/drawingml/2006/main" xmlns:r="http://schemas.openxmlformats.org/officeDocument/2006/relationships" xmlns:p="http://schemas.openxmlformats.org/presentationml/2006/main">
  <p:tag name="DVSHAPEID" val="iQ4UXW2KNhxCDPLqmk996A"/>
</p:tagLst>
</file>

<file path=ppt/tags/tag357.xml><?xml version="1.0" encoding="utf-8"?>
<p:tagLst xmlns:a="http://schemas.openxmlformats.org/drawingml/2006/main" xmlns:r="http://schemas.openxmlformats.org/officeDocument/2006/relationships" xmlns:p="http://schemas.openxmlformats.org/presentationml/2006/main">
  <p:tag name="DVSHAPEID" val="sUw3lmCc9STEUAhJoySiDm"/>
</p:tagLst>
</file>

<file path=ppt/tags/tag358.xml><?xml version="1.0" encoding="utf-8"?>
<p:tagLst xmlns:a="http://schemas.openxmlformats.org/drawingml/2006/main" xmlns:r="http://schemas.openxmlformats.org/officeDocument/2006/relationships" xmlns:p="http://schemas.openxmlformats.org/presentationml/2006/main">
  <p:tag name="DVSHAPEID" val="y5ygioPFidWHo9nTBG7B7F"/>
</p:tagLst>
</file>

<file path=ppt/tags/tag359.xml><?xml version="1.0" encoding="utf-8"?>
<p:tagLst xmlns:a="http://schemas.openxmlformats.org/drawingml/2006/main" xmlns:r="http://schemas.openxmlformats.org/officeDocument/2006/relationships" xmlns:p="http://schemas.openxmlformats.org/presentationml/2006/main">
  <p:tag name="DVSHAPEID" val="IYVa8DWAgOW5mrv53dnuzG"/>
</p:tagLst>
</file>

<file path=ppt/tags/tag36.xml><?xml version="1.0" encoding="utf-8"?>
<p:tagLst xmlns:a="http://schemas.openxmlformats.org/drawingml/2006/main" xmlns:r="http://schemas.openxmlformats.org/officeDocument/2006/relationships" xmlns:p="http://schemas.openxmlformats.org/presentationml/2006/main">
  <p:tag name="DVSHAPEID" val="MMLVlrlWlkM18HqkuCMTAn"/>
</p:tagLst>
</file>

<file path=ppt/tags/tag360.xml><?xml version="1.0" encoding="utf-8"?>
<p:tagLst xmlns:a="http://schemas.openxmlformats.org/drawingml/2006/main" xmlns:r="http://schemas.openxmlformats.org/officeDocument/2006/relationships" xmlns:p="http://schemas.openxmlformats.org/presentationml/2006/main">
  <p:tag name="DVSHAPEID" val="Icc7luXca2fSmzl8fbJHW7"/>
</p:tagLst>
</file>

<file path=ppt/tags/tag361.xml><?xml version="1.0" encoding="utf-8"?>
<p:tagLst xmlns:a="http://schemas.openxmlformats.org/drawingml/2006/main" xmlns:r="http://schemas.openxmlformats.org/officeDocument/2006/relationships" xmlns:p="http://schemas.openxmlformats.org/presentationml/2006/main">
  <p:tag name="DVSHAPEID" val="LiNVovCTdC51gIX1irD4DT"/>
</p:tagLst>
</file>

<file path=ppt/tags/tag362.xml><?xml version="1.0" encoding="utf-8"?>
<p:tagLst xmlns:a="http://schemas.openxmlformats.org/drawingml/2006/main" xmlns:r="http://schemas.openxmlformats.org/officeDocument/2006/relationships" xmlns:p="http://schemas.openxmlformats.org/presentationml/2006/main">
  <p:tag name="DVSHAPEID" val="Qt5WJVXbLRKArUkp6rAgOC"/>
</p:tagLst>
</file>

<file path=ppt/tags/tag363.xml><?xml version="1.0" encoding="utf-8"?>
<p:tagLst xmlns:a="http://schemas.openxmlformats.org/drawingml/2006/main" xmlns:r="http://schemas.openxmlformats.org/officeDocument/2006/relationships" xmlns:p="http://schemas.openxmlformats.org/presentationml/2006/main">
  <p:tag name="DVSHAPEID" val="NkiCaeTh4StRsjQsLGV2Rd"/>
</p:tagLst>
</file>

<file path=ppt/tags/tag364.xml><?xml version="1.0" encoding="utf-8"?>
<p:tagLst xmlns:a="http://schemas.openxmlformats.org/drawingml/2006/main" xmlns:r="http://schemas.openxmlformats.org/officeDocument/2006/relationships" xmlns:p="http://schemas.openxmlformats.org/presentationml/2006/main">
  <p:tag name="DVSHAPEID" val="hGh3HSlbtn5eGKD7LJitNR"/>
</p:tagLst>
</file>

<file path=ppt/tags/tag365.xml><?xml version="1.0" encoding="utf-8"?>
<p:tagLst xmlns:a="http://schemas.openxmlformats.org/drawingml/2006/main" xmlns:r="http://schemas.openxmlformats.org/officeDocument/2006/relationships" xmlns:p="http://schemas.openxmlformats.org/presentationml/2006/main">
  <p:tag name="DVSHAPEID" val="6zs1yDGTkMKz2Cl6x0WSo6"/>
</p:tagLst>
</file>

<file path=ppt/tags/tag366.xml><?xml version="1.0" encoding="utf-8"?>
<p:tagLst xmlns:a="http://schemas.openxmlformats.org/drawingml/2006/main" xmlns:r="http://schemas.openxmlformats.org/officeDocument/2006/relationships" xmlns:p="http://schemas.openxmlformats.org/presentationml/2006/main">
  <p:tag name="DVSHAPEID" val="MdC6PEVcJnqpzHBGkHvA2i"/>
</p:tagLst>
</file>

<file path=ppt/tags/tag367.xml><?xml version="1.0" encoding="utf-8"?>
<p:tagLst xmlns:a="http://schemas.openxmlformats.org/drawingml/2006/main" xmlns:r="http://schemas.openxmlformats.org/officeDocument/2006/relationships" xmlns:p="http://schemas.openxmlformats.org/presentationml/2006/main">
  <p:tag name="DVSHAPEID" val="t7H0LFchxUt0NepsO1Y83n"/>
</p:tagLst>
</file>

<file path=ppt/tags/tag368.xml><?xml version="1.0" encoding="utf-8"?>
<p:tagLst xmlns:a="http://schemas.openxmlformats.org/drawingml/2006/main" xmlns:r="http://schemas.openxmlformats.org/officeDocument/2006/relationships" xmlns:p="http://schemas.openxmlformats.org/presentationml/2006/main">
  <p:tag name="DVSHAPEID" val="8D3EuRGenO4uKuoOSg0rPv"/>
</p:tagLst>
</file>

<file path=ppt/tags/tag369.xml><?xml version="1.0" encoding="utf-8"?>
<p:tagLst xmlns:a="http://schemas.openxmlformats.org/drawingml/2006/main" xmlns:r="http://schemas.openxmlformats.org/officeDocument/2006/relationships" xmlns:p="http://schemas.openxmlformats.org/presentationml/2006/main">
  <p:tag name="DVSHAPEID" val="WyTngSTuBUe5Y4X7akBjxE"/>
</p:tagLst>
</file>

<file path=ppt/tags/tag37.xml><?xml version="1.0" encoding="utf-8"?>
<p:tagLst xmlns:a="http://schemas.openxmlformats.org/drawingml/2006/main" xmlns:r="http://schemas.openxmlformats.org/officeDocument/2006/relationships" xmlns:p="http://schemas.openxmlformats.org/presentationml/2006/main">
  <p:tag name="DVSHAPEID" val="gw98qNaPkzfys5ptJWI4h8"/>
</p:tagLst>
</file>

<file path=ppt/tags/tag370.xml><?xml version="1.0" encoding="utf-8"?>
<p:tagLst xmlns:a="http://schemas.openxmlformats.org/drawingml/2006/main" xmlns:r="http://schemas.openxmlformats.org/officeDocument/2006/relationships" xmlns:p="http://schemas.openxmlformats.org/presentationml/2006/main">
  <p:tag name="DVSHAPEID" val="WjtU308I7BxDGuK7AOkTca"/>
</p:tagLst>
</file>

<file path=ppt/tags/tag371.xml><?xml version="1.0" encoding="utf-8"?>
<p:tagLst xmlns:a="http://schemas.openxmlformats.org/drawingml/2006/main" xmlns:r="http://schemas.openxmlformats.org/officeDocument/2006/relationships" xmlns:p="http://schemas.openxmlformats.org/presentationml/2006/main">
  <p:tag name="DVSHAPEID" val="fEvkQL5FQvYhCATmOTlTMD"/>
</p:tagLst>
</file>

<file path=ppt/tags/tag372.xml><?xml version="1.0" encoding="utf-8"?>
<p:tagLst xmlns:a="http://schemas.openxmlformats.org/drawingml/2006/main" xmlns:r="http://schemas.openxmlformats.org/officeDocument/2006/relationships" xmlns:p="http://schemas.openxmlformats.org/presentationml/2006/main">
  <p:tag name="DVSHAPEID" val="ylosn2KMYDsL4OpI9mCrK1"/>
</p:tagLst>
</file>

<file path=ppt/tags/tag373.xml><?xml version="1.0" encoding="utf-8"?>
<p:tagLst xmlns:a="http://schemas.openxmlformats.org/drawingml/2006/main" xmlns:r="http://schemas.openxmlformats.org/officeDocument/2006/relationships" xmlns:p="http://schemas.openxmlformats.org/presentationml/2006/main">
  <p:tag name="DVSHAPEID" val="EoR9deZrxinB69Woo2V3wl"/>
</p:tagLst>
</file>

<file path=ppt/tags/tag374.xml><?xml version="1.0" encoding="utf-8"?>
<p:tagLst xmlns:a="http://schemas.openxmlformats.org/drawingml/2006/main" xmlns:r="http://schemas.openxmlformats.org/officeDocument/2006/relationships" xmlns:p="http://schemas.openxmlformats.org/presentationml/2006/main">
  <p:tag name="DVSHAPEID" val="PRw5X6JYhkSwHZBdPwNx59"/>
</p:tagLst>
</file>

<file path=ppt/tags/tag375.xml><?xml version="1.0" encoding="utf-8"?>
<p:tagLst xmlns:a="http://schemas.openxmlformats.org/drawingml/2006/main" xmlns:r="http://schemas.openxmlformats.org/officeDocument/2006/relationships" xmlns:p="http://schemas.openxmlformats.org/presentationml/2006/main">
  <p:tag name="DVSHAPEID" val="osIfMLYzwGuiy0D8gTIz13"/>
</p:tagLst>
</file>

<file path=ppt/tags/tag376.xml><?xml version="1.0" encoding="utf-8"?>
<p:tagLst xmlns:a="http://schemas.openxmlformats.org/drawingml/2006/main" xmlns:r="http://schemas.openxmlformats.org/officeDocument/2006/relationships" xmlns:p="http://schemas.openxmlformats.org/presentationml/2006/main">
  <p:tag name="DVSHAPEID" val="IAsWMadpgZfGt3mIjY0HNb"/>
</p:tagLst>
</file>

<file path=ppt/tags/tag377.xml><?xml version="1.0" encoding="utf-8"?>
<p:tagLst xmlns:a="http://schemas.openxmlformats.org/drawingml/2006/main" xmlns:r="http://schemas.openxmlformats.org/officeDocument/2006/relationships" xmlns:p="http://schemas.openxmlformats.org/presentationml/2006/main">
  <p:tag name="DVSHAPEID" val="1orAAHfTOw7kJ8MQYNm7qv"/>
</p:tagLst>
</file>

<file path=ppt/tags/tag378.xml><?xml version="1.0" encoding="utf-8"?>
<p:tagLst xmlns:a="http://schemas.openxmlformats.org/drawingml/2006/main" xmlns:r="http://schemas.openxmlformats.org/officeDocument/2006/relationships" xmlns:p="http://schemas.openxmlformats.org/presentationml/2006/main">
  <p:tag name="DVSHAPEID" val="3SxzLyzJykfxy3vcAw9maI"/>
</p:tagLst>
</file>

<file path=ppt/tags/tag379.xml><?xml version="1.0" encoding="utf-8"?>
<p:tagLst xmlns:a="http://schemas.openxmlformats.org/drawingml/2006/main" xmlns:r="http://schemas.openxmlformats.org/officeDocument/2006/relationships" xmlns:p="http://schemas.openxmlformats.org/presentationml/2006/main">
  <p:tag name="DVSHAPEID" val="y8keVt0clGLwky30VGk5XN"/>
</p:tagLst>
</file>

<file path=ppt/tags/tag38.xml><?xml version="1.0" encoding="utf-8"?>
<p:tagLst xmlns:a="http://schemas.openxmlformats.org/drawingml/2006/main" xmlns:r="http://schemas.openxmlformats.org/officeDocument/2006/relationships" xmlns:p="http://schemas.openxmlformats.org/presentationml/2006/main">
  <p:tag name="DVSHAPEID" val="rGLd3kMSQdloveMc1xLw0c"/>
</p:tagLst>
</file>

<file path=ppt/tags/tag380.xml><?xml version="1.0" encoding="utf-8"?>
<p:tagLst xmlns:a="http://schemas.openxmlformats.org/drawingml/2006/main" xmlns:r="http://schemas.openxmlformats.org/officeDocument/2006/relationships" xmlns:p="http://schemas.openxmlformats.org/presentationml/2006/main">
  <p:tag name="DVSHAPEID" val="4czIlLcQY3klkpfxD5JmYz"/>
</p:tagLst>
</file>

<file path=ppt/tags/tag381.xml><?xml version="1.0" encoding="utf-8"?>
<p:tagLst xmlns:a="http://schemas.openxmlformats.org/drawingml/2006/main" xmlns:r="http://schemas.openxmlformats.org/officeDocument/2006/relationships" xmlns:p="http://schemas.openxmlformats.org/presentationml/2006/main">
  <p:tag name="DVSECTIONID" val="NBPg25bh6mAwcdnMJNgRAq"/>
</p:tagLst>
</file>

<file path=ppt/tags/tag382.xml><?xml version="1.0" encoding="utf-8"?>
<p:tagLst xmlns:a="http://schemas.openxmlformats.org/drawingml/2006/main" xmlns:r="http://schemas.openxmlformats.org/officeDocument/2006/relationships" xmlns:p="http://schemas.openxmlformats.org/presentationml/2006/main">
  <p:tag name="DVSECTIONID" val="E8gJ8oZp9Xoyha4AkNU4c8"/>
</p:tagLst>
</file>

<file path=ppt/tags/tag383.xml><?xml version="1.0" encoding="utf-8"?>
<p:tagLst xmlns:a="http://schemas.openxmlformats.org/drawingml/2006/main" xmlns:r="http://schemas.openxmlformats.org/officeDocument/2006/relationships" xmlns:p="http://schemas.openxmlformats.org/presentationml/2006/main">
  <p:tag name="DVSHAPEID" val="lExn8GtALAEGnalvFb62BQ"/>
</p:tagLst>
</file>

<file path=ppt/tags/tag39.xml><?xml version="1.0" encoding="utf-8"?>
<p:tagLst xmlns:a="http://schemas.openxmlformats.org/drawingml/2006/main" xmlns:r="http://schemas.openxmlformats.org/officeDocument/2006/relationships" xmlns:p="http://schemas.openxmlformats.org/presentationml/2006/main">
  <p:tag name="DVSHAPEID" val="MAekV1SQaw685sncJQ2rJ2"/>
</p:tagLst>
</file>

<file path=ppt/tags/tag4.xml><?xml version="1.0" encoding="utf-8"?>
<p:tagLst xmlns:a="http://schemas.openxmlformats.org/drawingml/2006/main" xmlns:r="http://schemas.openxmlformats.org/officeDocument/2006/relationships" xmlns:p="http://schemas.openxmlformats.org/presentationml/2006/main">
  <p:tag name="DVSHAPEID" val="QVbsyo1A9d1kKFKD7KwSNd"/>
</p:tagLst>
</file>

<file path=ppt/tags/tag40.xml><?xml version="1.0" encoding="utf-8"?>
<p:tagLst xmlns:a="http://schemas.openxmlformats.org/drawingml/2006/main" xmlns:r="http://schemas.openxmlformats.org/officeDocument/2006/relationships" xmlns:p="http://schemas.openxmlformats.org/presentationml/2006/main">
  <p:tag name="DVSHAPEID" val="c3AaHxVbiK7eUaYJpLZ02P"/>
</p:tagLst>
</file>

<file path=ppt/tags/tag41.xml><?xml version="1.0" encoding="utf-8"?>
<p:tagLst xmlns:a="http://schemas.openxmlformats.org/drawingml/2006/main" xmlns:r="http://schemas.openxmlformats.org/officeDocument/2006/relationships" xmlns:p="http://schemas.openxmlformats.org/presentationml/2006/main">
  <p:tag name="DVSHAPEID" val="im9jOOOVtytJobKKklUZel"/>
</p:tagLst>
</file>

<file path=ppt/tags/tag42.xml><?xml version="1.0" encoding="utf-8"?>
<p:tagLst xmlns:a="http://schemas.openxmlformats.org/drawingml/2006/main" xmlns:r="http://schemas.openxmlformats.org/officeDocument/2006/relationships" xmlns:p="http://schemas.openxmlformats.org/presentationml/2006/main">
  <p:tag name="DVSHAPEID" val="0Qyce0qhsIZmKd1nI6mnhy"/>
</p:tagLst>
</file>

<file path=ppt/tags/tag43.xml><?xml version="1.0" encoding="utf-8"?>
<p:tagLst xmlns:a="http://schemas.openxmlformats.org/drawingml/2006/main" xmlns:r="http://schemas.openxmlformats.org/officeDocument/2006/relationships" xmlns:p="http://schemas.openxmlformats.org/presentationml/2006/main">
  <p:tag name="DVSHAPEID" val="LaMNYFrD53BXliLBzNuc6L"/>
</p:tagLst>
</file>

<file path=ppt/tags/tag44.xml><?xml version="1.0" encoding="utf-8"?>
<p:tagLst xmlns:a="http://schemas.openxmlformats.org/drawingml/2006/main" xmlns:r="http://schemas.openxmlformats.org/officeDocument/2006/relationships" xmlns:p="http://schemas.openxmlformats.org/presentationml/2006/main">
  <p:tag name="DVSHAPEID" val="K1qxIWDOCQ4s5oqr2LPOCW"/>
</p:tagLst>
</file>

<file path=ppt/tags/tag45.xml><?xml version="1.0" encoding="utf-8"?>
<p:tagLst xmlns:a="http://schemas.openxmlformats.org/drawingml/2006/main" xmlns:r="http://schemas.openxmlformats.org/officeDocument/2006/relationships" xmlns:p="http://schemas.openxmlformats.org/presentationml/2006/main">
  <p:tag name="DVSHAPEID" val="LMRIC6wzS4sZqLmrWv0hqK"/>
</p:tagLst>
</file>

<file path=ppt/tags/tag46.xml><?xml version="1.0" encoding="utf-8"?>
<p:tagLst xmlns:a="http://schemas.openxmlformats.org/drawingml/2006/main" xmlns:r="http://schemas.openxmlformats.org/officeDocument/2006/relationships" xmlns:p="http://schemas.openxmlformats.org/presentationml/2006/main">
  <p:tag name="DVSHAPEID" val="TTdnb8LImh8NfDF0kwh3YZ"/>
</p:tagLst>
</file>

<file path=ppt/tags/tag47.xml><?xml version="1.0" encoding="utf-8"?>
<p:tagLst xmlns:a="http://schemas.openxmlformats.org/drawingml/2006/main" xmlns:r="http://schemas.openxmlformats.org/officeDocument/2006/relationships" xmlns:p="http://schemas.openxmlformats.org/presentationml/2006/main">
  <p:tag name="DVSHAPEID" val="Z5XF4BPkNlv1TXvfUoOaIb"/>
</p:tagLst>
</file>

<file path=ppt/tags/tag48.xml><?xml version="1.0" encoding="utf-8"?>
<p:tagLst xmlns:a="http://schemas.openxmlformats.org/drawingml/2006/main" xmlns:r="http://schemas.openxmlformats.org/officeDocument/2006/relationships" xmlns:p="http://schemas.openxmlformats.org/presentationml/2006/main">
  <p:tag name="DVSHAPEID" val="RCvILVatZnMTU7pw39S1tN"/>
</p:tagLst>
</file>

<file path=ppt/tags/tag49.xml><?xml version="1.0" encoding="utf-8"?>
<p:tagLst xmlns:a="http://schemas.openxmlformats.org/drawingml/2006/main" xmlns:r="http://schemas.openxmlformats.org/officeDocument/2006/relationships" xmlns:p="http://schemas.openxmlformats.org/presentationml/2006/main">
  <p:tag name="DVSHAPEID" val="heKIu5BTeOhOel9mQT9jl8"/>
</p:tagLst>
</file>

<file path=ppt/tags/tag5.xml><?xml version="1.0" encoding="utf-8"?>
<p:tagLst xmlns:a="http://schemas.openxmlformats.org/drawingml/2006/main" xmlns:r="http://schemas.openxmlformats.org/officeDocument/2006/relationships" xmlns:p="http://schemas.openxmlformats.org/presentationml/2006/main">
  <p:tag name="DVSHAPEID" val="VFYeMPWBsuxtHlEmiJ5Sc2"/>
</p:tagLst>
</file>

<file path=ppt/tags/tag50.xml><?xml version="1.0" encoding="utf-8"?>
<p:tagLst xmlns:a="http://schemas.openxmlformats.org/drawingml/2006/main" xmlns:r="http://schemas.openxmlformats.org/officeDocument/2006/relationships" xmlns:p="http://schemas.openxmlformats.org/presentationml/2006/main">
  <p:tag name="DVSHAPEID" val="f03oPokEhGH4khY2q5S68X"/>
</p:tagLst>
</file>

<file path=ppt/tags/tag51.xml><?xml version="1.0" encoding="utf-8"?>
<p:tagLst xmlns:a="http://schemas.openxmlformats.org/drawingml/2006/main" xmlns:r="http://schemas.openxmlformats.org/officeDocument/2006/relationships" xmlns:p="http://schemas.openxmlformats.org/presentationml/2006/main">
  <p:tag name="DVSHAPEID" val="C6S3nHjYR9r9YKF6fdzAxA"/>
</p:tagLst>
</file>

<file path=ppt/tags/tag52.xml><?xml version="1.0" encoding="utf-8"?>
<p:tagLst xmlns:a="http://schemas.openxmlformats.org/drawingml/2006/main" xmlns:r="http://schemas.openxmlformats.org/officeDocument/2006/relationships" xmlns:p="http://schemas.openxmlformats.org/presentationml/2006/main">
  <p:tag name="DVSHAPEID" val="7a0RnNs4rfZhnXvL1CkiOx"/>
</p:tagLst>
</file>

<file path=ppt/tags/tag53.xml><?xml version="1.0" encoding="utf-8"?>
<p:tagLst xmlns:a="http://schemas.openxmlformats.org/drawingml/2006/main" xmlns:r="http://schemas.openxmlformats.org/officeDocument/2006/relationships" xmlns:p="http://schemas.openxmlformats.org/presentationml/2006/main">
  <p:tag name="DVSHAPEID" val="CaienkQEwyq1YI3vjwvNHc"/>
</p:tagLst>
</file>

<file path=ppt/tags/tag54.xml><?xml version="1.0" encoding="utf-8"?>
<p:tagLst xmlns:a="http://schemas.openxmlformats.org/drawingml/2006/main" xmlns:r="http://schemas.openxmlformats.org/officeDocument/2006/relationships" xmlns:p="http://schemas.openxmlformats.org/presentationml/2006/main">
  <p:tag name="DVSHAPEID" val="aHmHBtbWgeLzyPy9p8dMIr"/>
</p:tagLst>
</file>

<file path=ppt/tags/tag55.xml><?xml version="1.0" encoding="utf-8"?>
<p:tagLst xmlns:a="http://schemas.openxmlformats.org/drawingml/2006/main" xmlns:r="http://schemas.openxmlformats.org/officeDocument/2006/relationships" xmlns:p="http://schemas.openxmlformats.org/presentationml/2006/main">
  <p:tag name="DVSHAPEID" val="QlYMIwjNM1Pp0BRFJntAib"/>
</p:tagLst>
</file>

<file path=ppt/tags/tag56.xml><?xml version="1.0" encoding="utf-8"?>
<p:tagLst xmlns:a="http://schemas.openxmlformats.org/drawingml/2006/main" xmlns:r="http://schemas.openxmlformats.org/officeDocument/2006/relationships" xmlns:p="http://schemas.openxmlformats.org/presentationml/2006/main">
  <p:tag name="DVSHAPEID" val="gpadWa7nzVtIQ1JOKFDssK"/>
</p:tagLst>
</file>

<file path=ppt/tags/tag57.xml><?xml version="1.0" encoding="utf-8"?>
<p:tagLst xmlns:a="http://schemas.openxmlformats.org/drawingml/2006/main" xmlns:r="http://schemas.openxmlformats.org/officeDocument/2006/relationships" xmlns:p="http://schemas.openxmlformats.org/presentationml/2006/main">
  <p:tag name="DVSHAPEID" val="K8PXhJoQj89F5yCvz8GorU"/>
</p:tagLst>
</file>

<file path=ppt/tags/tag58.xml><?xml version="1.0" encoding="utf-8"?>
<p:tagLst xmlns:a="http://schemas.openxmlformats.org/drawingml/2006/main" xmlns:r="http://schemas.openxmlformats.org/officeDocument/2006/relationships" xmlns:p="http://schemas.openxmlformats.org/presentationml/2006/main">
  <p:tag name="DVSHAPEID" val="WhKQWVCOWPJwE2oYSoYJBl"/>
</p:tagLst>
</file>

<file path=ppt/tags/tag59.xml><?xml version="1.0" encoding="utf-8"?>
<p:tagLst xmlns:a="http://schemas.openxmlformats.org/drawingml/2006/main" xmlns:r="http://schemas.openxmlformats.org/officeDocument/2006/relationships" xmlns:p="http://schemas.openxmlformats.org/presentationml/2006/main">
  <p:tag name="DVSHAPEID" val="zbVbbf5uM3iPcxdqNtevcj"/>
</p:tagLst>
</file>

<file path=ppt/tags/tag6.xml><?xml version="1.0" encoding="utf-8"?>
<p:tagLst xmlns:a="http://schemas.openxmlformats.org/drawingml/2006/main" xmlns:r="http://schemas.openxmlformats.org/officeDocument/2006/relationships" xmlns:p="http://schemas.openxmlformats.org/presentationml/2006/main">
  <p:tag name="DVSHAPEID" val="gfNGNkitYQfDZwtjBcExKw"/>
</p:tagLst>
</file>

<file path=ppt/tags/tag60.xml><?xml version="1.0" encoding="utf-8"?>
<p:tagLst xmlns:a="http://schemas.openxmlformats.org/drawingml/2006/main" xmlns:r="http://schemas.openxmlformats.org/officeDocument/2006/relationships" xmlns:p="http://schemas.openxmlformats.org/presentationml/2006/main">
  <p:tag name="DVSHAPEID" val="VyTA6BgiqIiAHzUKJmIr3F"/>
</p:tagLst>
</file>

<file path=ppt/tags/tag61.xml><?xml version="1.0" encoding="utf-8"?>
<p:tagLst xmlns:a="http://schemas.openxmlformats.org/drawingml/2006/main" xmlns:r="http://schemas.openxmlformats.org/officeDocument/2006/relationships" xmlns:p="http://schemas.openxmlformats.org/presentationml/2006/main">
  <p:tag name="DVSHAPEID" val="eOPRLsBuu69gfnhB9ueuDz"/>
</p:tagLst>
</file>

<file path=ppt/tags/tag62.xml><?xml version="1.0" encoding="utf-8"?>
<p:tagLst xmlns:a="http://schemas.openxmlformats.org/drawingml/2006/main" xmlns:r="http://schemas.openxmlformats.org/officeDocument/2006/relationships" xmlns:p="http://schemas.openxmlformats.org/presentationml/2006/main">
  <p:tag name="DVSHAPEID" val="xBPDv2JSMKffk4KfPNHVec"/>
</p:tagLst>
</file>

<file path=ppt/tags/tag63.xml><?xml version="1.0" encoding="utf-8"?>
<p:tagLst xmlns:a="http://schemas.openxmlformats.org/drawingml/2006/main" xmlns:r="http://schemas.openxmlformats.org/officeDocument/2006/relationships" xmlns:p="http://schemas.openxmlformats.org/presentationml/2006/main">
  <p:tag name="DVSHAPEID" val="rrjxt8cecz2Ehe17WyLCjo"/>
</p:tagLst>
</file>

<file path=ppt/tags/tag64.xml><?xml version="1.0" encoding="utf-8"?>
<p:tagLst xmlns:a="http://schemas.openxmlformats.org/drawingml/2006/main" xmlns:r="http://schemas.openxmlformats.org/officeDocument/2006/relationships" xmlns:p="http://schemas.openxmlformats.org/presentationml/2006/main">
  <p:tag name="DVSHAPEID" val="002cQTEqNHlk9nkXyBFyxG"/>
</p:tagLst>
</file>

<file path=ppt/tags/tag65.xml><?xml version="1.0" encoding="utf-8"?>
<p:tagLst xmlns:a="http://schemas.openxmlformats.org/drawingml/2006/main" xmlns:r="http://schemas.openxmlformats.org/officeDocument/2006/relationships" xmlns:p="http://schemas.openxmlformats.org/presentationml/2006/main">
  <p:tag name="DVSHAPEID" val="cGNvdHR8aCT3rjvhhizLMl"/>
</p:tagLst>
</file>

<file path=ppt/tags/tag66.xml><?xml version="1.0" encoding="utf-8"?>
<p:tagLst xmlns:a="http://schemas.openxmlformats.org/drawingml/2006/main" xmlns:r="http://schemas.openxmlformats.org/officeDocument/2006/relationships" xmlns:p="http://schemas.openxmlformats.org/presentationml/2006/main">
  <p:tag name="DVSHAPEID" val="iX5ENY09WKQjNmplGWzExJ"/>
</p:tagLst>
</file>

<file path=ppt/tags/tag67.xml><?xml version="1.0" encoding="utf-8"?>
<p:tagLst xmlns:a="http://schemas.openxmlformats.org/drawingml/2006/main" xmlns:r="http://schemas.openxmlformats.org/officeDocument/2006/relationships" xmlns:p="http://schemas.openxmlformats.org/presentationml/2006/main">
  <p:tag name="DVSHAPEID" val="q6W1sgjmYLTRnPqyUS70F9"/>
</p:tagLst>
</file>

<file path=ppt/tags/tag68.xml><?xml version="1.0" encoding="utf-8"?>
<p:tagLst xmlns:a="http://schemas.openxmlformats.org/drawingml/2006/main" xmlns:r="http://schemas.openxmlformats.org/officeDocument/2006/relationships" xmlns:p="http://schemas.openxmlformats.org/presentationml/2006/main">
  <p:tag name="DVSHAPEID" val="c7v8SWCCc7OzwZILvJQAL5"/>
</p:tagLst>
</file>

<file path=ppt/tags/tag69.xml><?xml version="1.0" encoding="utf-8"?>
<p:tagLst xmlns:a="http://schemas.openxmlformats.org/drawingml/2006/main" xmlns:r="http://schemas.openxmlformats.org/officeDocument/2006/relationships" xmlns:p="http://schemas.openxmlformats.org/presentationml/2006/main">
  <p:tag name="DVSHAPEID" val="qVYzU72Hxw4hTOvjomKmzM"/>
</p:tagLst>
</file>

<file path=ppt/tags/tag7.xml><?xml version="1.0" encoding="utf-8"?>
<p:tagLst xmlns:a="http://schemas.openxmlformats.org/drawingml/2006/main" xmlns:r="http://schemas.openxmlformats.org/officeDocument/2006/relationships" xmlns:p="http://schemas.openxmlformats.org/presentationml/2006/main">
  <p:tag name="DVSHAPEID" val="NgYoYLrNNV0ToIq61BiZwH"/>
</p:tagLst>
</file>

<file path=ppt/tags/tag70.xml><?xml version="1.0" encoding="utf-8"?>
<p:tagLst xmlns:a="http://schemas.openxmlformats.org/drawingml/2006/main" xmlns:r="http://schemas.openxmlformats.org/officeDocument/2006/relationships" xmlns:p="http://schemas.openxmlformats.org/presentationml/2006/main">
  <p:tag name="DVSHAPEID" val="3OjrQ9mna5n7HAaj2uAuAh"/>
</p:tagLst>
</file>

<file path=ppt/tags/tag71.xml><?xml version="1.0" encoding="utf-8"?>
<p:tagLst xmlns:a="http://schemas.openxmlformats.org/drawingml/2006/main" xmlns:r="http://schemas.openxmlformats.org/officeDocument/2006/relationships" xmlns:p="http://schemas.openxmlformats.org/presentationml/2006/main">
  <p:tag name="DVSHAPEID" val="ve5TfcltQpvDRagtgTk9mZ"/>
</p:tagLst>
</file>

<file path=ppt/tags/tag72.xml><?xml version="1.0" encoding="utf-8"?>
<p:tagLst xmlns:a="http://schemas.openxmlformats.org/drawingml/2006/main" xmlns:r="http://schemas.openxmlformats.org/officeDocument/2006/relationships" xmlns:p="http://schemas.openxmlformats.org/presentationml/2006/main">
  <p:tag name="DVSHAPEID" val="UL7V94kfM4bMj4lXTa2GeY"/>
</p:tagLst>
</file>

<file path=ppt/tags/tag73.xml><?xml version="1.0" encoding="utf-8"?>
<p:tagLst xmlns:a="http://schemas.openxmlformats.org/drawingml/2006/main" xmlns:r="http://schemas.openxmlformats.org/officeDocument/2006/relationships" xmlns:p="http://schemas.openxmlformats.org/presentationml/2006/main">
  <p:tag name="DVSHAPEID" val="B3I03zdHarVwkjLj2h8ADq"/>
</p:tagLst>
</file>

<file path=ppt/tags/tag74.xml><?xml version="1.0" encoding="utf-8"?>
<p:tagLst xmlns:a="http://schemas.openxmlformats.org/drawingml/2006/main" xmlns:r="http://schemas.openxmlformats.org/officeDocument/2006/relationships" xmlns:p="http://schemas.openxmlformats.org/presentationml/2006/main">
  <p:tag name="DVSHAPEID" val="s5Rb7jZa7FKVa4d91L14UK"/>
</p:tagLst>
</file>

<file path=ppt/tags/tag75.xml><?xml version="1.0" encoding="utf-8"?>
<p:tagLst xmlns:a="http://schemas.openxmlformats.org/drawingml/2006/main" xmlns:r="http://schemas.openxmlformats.org/officeDocument/2006/relationships" xmlns:p="http://schemas.openxmlformats.org/presentationml/2006/main">
  <p:tag name="DVSHAPEID" val="QMJ1bz7LxElbAC8RrUH0kg"/>
</p:tagLst>
</file>

<file path=ppt/tags/tag76.xml><?xml version="1.0" encoding="utf-8"?>
<p:tagLst xmlns:a="http://schemas.openxmlformats.org/drawingml/2006/main" xmlns:r="http://schemas.openxmlformats.org/officeDocument/2006/relationships" xmlns:p="http://schemas.openxmlformats.org/presentationml/2006/main">
  <p:tag name="DVSHAPEID" val="Mo9H6TfnzywIf4r67p2l75"/>
</p:tagLst>
</file>

<file path=ppt/tags/tag77.xml><?xml version="1.0" encoding="utf-8"?>
<p:tagLst xmlns:a="http://schemas.openxmlformats.org/drawingml/2006/main" xmlns:r="http://schemas.openxmlformats.org/officeDocument/2006/relationships" xmlns:p="http://schemas.openxmlformats.org/presentationml/2006/main">
  <p:tag name="DVSHAPEID" val="AYtA09k7mUpA0lRuteva4M"/>
</p:tagLst>
</file>

<file path=ppt/tags/tag78.xml><?xml version="1.0" encoding="utf-8"?>
<p:tagLst xmlns:a="http://schemas.openxmlformats.org/drawingml/2006/main" xmlns:r="http://schemas.openxmlformats.org/officeDocument/2006/relationships" xmlns:p="http://schemas.openxmlformats.org/presentationml/2006/main">
  <p:tag name="DVSHAPEID" val="ESn4plMiYY9GNadvS53sbC"/>
</p:tagLst>
</file>

<file path=ppt/tags/tag79.xml><?xml version="1.0" encoding="utf-8"?>
<p:tagLst xmlns:a="http://schemas.openxmlformats.org/drawingml/2006/main" xmlns:r="http://schemas.openxmlformats.org/officeDocument/2006/relationships" xmlns:p="http://schemas.openxmlformats.org/presentationml/2006/main">
  <p:tag name="DVSHAPEID" val="iE36eDVNQW1NkAdVKYk4Vr"/>
</p:tagLst>
</file>

<file path=ppt/tags/tag8.xml><?xml version="1.0" encoding="utf-8"?>
<p:tagLst xmlns:a="http://schemas.openxmlformats.org/drawingml/2006/main" xmlns:r="http://schemas.openxmlformats.org/officeDocument/2006/relationships" xmlns:p="http://schemas.openxmlformats.org/presentationml/2006/main">
  <p:tag name="DVSHAPEID" val="d4m8SZ7SeFiJsxIolx1b3k"/>
</p:tagLst>
</file>

<file path=ppt/tags/tag80.xml><?xml version="1.0" encoding="utf-8"?>
<p:tagLst xmlns:a="http://schemas.openxmlformats.org/drawingml/2006/main" xmlns:r="http://schemas.openxmlformats.org/officeDocument/2006/relationships" xmlns:p="http://schemas.openxmlformats.org/presentationml/2006/main">
  <p:tag name="DVSHAPEID" val="rkxGgXlp6CB2AI1i78ma8c"/>
</p:tagLst>
</file>

<file path=ppt/tags/tag81.xml><?xml version="1.0" encoding="utf-8"?>
<p:tagLst xmlns:a="http://schemas.openxmlformats.org/drawingml/2006/main" xmlns:r="http://schemas.openxmlformats.org/officeDocument/2006/relationships" xmlns:p="http://schemas.openxmlformats.org/presentationml/2006/main">
  <p:tag name="DVSHAPEID" val="FZQDiWl476GRdIzxnYrqPo"/>
</p:tagLst>
</file>

<file path=ppt/tags/tag82.xml><?xml version="1.0" encoding="utf-8"?>
<p:tagLst xmlns:a="http://schemas.openxmlformats.org/drawingml/2006/main" xmlns:r="http://schemas.openxmlformats.org/officeDocument/2006/relationships" xmlns:p="http://schemas.openxmlformats.org/presentationml/2006/main">
  <p:tag name="DVSHAPEID" val="ch0uUrRcHLjfFxQCEo42uu"/>
</p:tagLst>
</file>

<file path=ppt/tags/tag83.xml><?xml version="1.0" encoding="utf-8"?>
<p:tagLst xmlns:a="http://schemas.openxmlformats.org/drawingml/2006/main" xmlns:r="http://schemas.openxmlformats.org/officeDocument/2006/relationships" xmlns:p="http://schemas.openxmlformats.org/presentationml/2006/main">
  <p:tag name="DVSHAPEID" val="lJviJzKoJHmgNzCO2UcVoV"/>
</p:tagLst>
</file>

<file path=ppt/tags/tag84.xml><?xml version="1.0" encoding="utf-8"?>
<p:tagLst xmlns:a="http://schemas.openxmlformats.org/drawingml/2006/main" xmlns:r="http://schemas.openxmlformats.org/officeDocument/2006/relationships" xmlns:p="http://schemas.openxmlformats.org/presentationml/2006/main">
  <p:tag name="DVSHAPEID" val="xY31HKk2lNTHWhYBHhrj1B"/>
</p:tagLst>
</file>

<file path=ppt/tags/tag85.xml><?xml version="1.0" encoding="utf-8"?>
<p:tagLst xmlns:a="http://schemas.openxmlformats.org/drawingml/2006/main" xmlns:r="http://schemas.openxmlformats.org/officeDocument/2006/relationships" xmlns:p="http://schemas.openxmlformats.org/presentationml/2006/main">
  <p:tag name="DVSHAPEID" val="SoKgZPmaPz5qbxfISZ4Gly"/>
</p:tagLst>
</file>

<file path=ppt/tags/tag86.xml><?xml version="1.0" encoding="utf-8"?>
<p:tagLst xmlns:a="http://schemas.openxmlformats.org/drawingml/2006/main" xmlns:r="http://schemas.openxmlformats.org/officeDocument/2006/relationships" xmlns:p="http://schemas.openxmlformats.org/presentationml/2006/main">
  <p:tag name="DVSHAPEID" val="m5DlQqcVu5TW5EhqKuGbYk"/>
</p:tagLst>
</file>

<file path=ppt/tags/tag87.xml><?xml version="1.0" encoding="utf-8"?>
<p:tagLst xmlns:a="http://schemas.openxmlformats.org/drawingml/2006/main" xmlns:r="http://schemas.openxmlformats.org/officeDocument/2006/relationships" xmlns:p="http://schemas.openxmlformats.org/presentationml/2006/main">
  <p:tag name="DVSHAPEID" val="Bw5rmZprflfk2EDEZWYU50"/>
</p:tagLst>
</file>

<file path=ppt/tags/tag88.xml><?xml version="1.0" encoding="utf-8"?>
<p:tagLst xmlns:a="http://schemas.openxmlformats.org/drawingml/2006/main" xmlns:r="http://schemas.openxmlformats.org/officeDocument/2006/relationships" xmlns:p="http://schemas.openxmlformats.org/presentationml/2006/main">
  <p:tag name="DVSHAPEID" val="werArsfz0aA1u6fo3dw2Py"/>
</p:tagLst>
</file>

<file path=ppt/tags/tag89.xml><?xml version="1.0" encoding="utf-8"?>
<p:tagLst xmlns:a="http://schemas.openxmlformats.org/drawingml/2006/main" xmlns:r="http://schemas.openxmlformats.org/officeDocument/2006/relationships" xmlns:p="http://schemas.openxmlformats.org/presentationml/2006/main">
  <p:tag name="DVSHAPEID" val="GLCCM6uKd3fBZR0MyWcFk5"/>
</p:tagLst>
</file>

<file path=ppt/tags/tag9.xml><?xml version="1.0" encoding="utf-8"?>
<p:tagLst xmlns:a="http://schemas.openxmlformats.org/drawingml/2006/main" xmlns:r="http://schemas.openxmlformats.org/officeDocument/2006/relationships" xmlns:p="http://schemas.openxmlformats.org/presentationml/2006/main">
  <p:tag name="DVSHAPEID" val="C57KSva2fK052U2QSsFUHl"/>
</p:tagLst>
</file>

<file path=ppt/tags/tag90.xml><?xml version="1.0" encoding="utf-8"?>
<p:tagLst xmlns:a="http://schemas.openxmlformats.org/drawingml/2006/main" xmlns:r="http://schemas.openxmlformats.org/officeDocument/2006/relationships" xmlns:p="http://schemas.openxmlformats.org/presentationml/2006/main">
  <p:tag name="DVSHAPEID" val="J0awoBSKo2aXxGYOF85gWw"/>
</p:tagLst>
</file>

<file path=ppt/tags/tag91.xml><?xml version="1.0" encoding="utf-8"?>
<p:tagLst xmlns:a="http://schemas.openxmlformats.org/drawingml/2006/main" xmlns:r="http://schemas.openxmlformats.org/officeDocument/2006/relationships" xmlns:p="http://schemas.openxmlformats.org/presentationml/2006/main">
  <p:tag name="DVSHAPEID" val="MT7oohFzQ9dB2BsfITRsFc"/>
</p:tagLst>
</file>

<file path=ppt/tags/tag92.xml><?xml version="1.0" encoding="utf-8"?>
<p:tagLst xmlns:a="http://schemas.openxmlformats.org/drawingml/2006/main" xmlns:r="http://schemas.openxmlformats.org/officeDocument/2006/relationships" xmlns:p="http://schemas.openxmlformats.org/presentationml/2006/main">
  <p:tag name="DVSHAPEID" val="q2jkNJg3A48cehpZdB5Oc1"/>
</p:tagLst>
</file>

<file path=ppt/tags/tag93.xml><?xml version="1.0" encoding="utf-8"?>
<p:tagLst xmlns:a="http://schemas.openxmlformats.org/drawingml/2006/main" xmlns:r="http://schemas.openxmlformats.org/officeDocument/2006/relationships" xmlns:p="http://schemas.openxmlformats.org/presentationml/2006/main">
  <p:tag name="DVSHAPEID" val="KWEmmqqbouRzs554tViMz8"/>
</p:tagLst>
</file>

<file path=ppt/tags/tag94.xml><?xml version="1.0" encoding="utf-8"?>
<p:tagLst xmlns:a="http://schemas.openxmlformats.org/drawingml/2006/main" xmlns:r="http://schemas.openxmlformats.org/officeDocument/2006/relationships" xmlns:p="http://schemas.openxmlformats.org/presentationml/2006/main">
  <p:tag name="DVSHAPEID" val="sPnbQIFgmQ0phmFqnQDoFE"/>
</p:tagLst>
</file>

<file path=ppt/tags/tag95.xml><?xml version="1.0" encoding="utf-8"?>
<p:tagLst xmlns:a="http://schemas.openxmlformats.org/drawingml/2006/main" xmlns:r="http://schemas.openxmlformats.org/officeDocument/2006/relationships" xmlns:p="http://schemas.openxmlformats.org/presentationml/2006/main">
  <p:tag name="DVSHAPEID" val="kEOkU97awqrBuOZbAHw871"/>
</p:tagLst>
</file>

<file path=ppt/tags/tag96.xml><?xml version="1.0" encoding="utf-8"?>
<p:tagLst xmlns:a="http://schemas.openxmlformats.org/drawingml/2006/main" xmlns:r="http://schemas.openxmlformats.org/officeDocument/2006/relationships" xmlns:p="http://schemas.openxmlformats.org/presentationml/2006/main">
  <p:tag name="DVSHAPEID" val="z3NIo2ys8atNuJnvOw9ckA"/>
</p:tagLst>
</file>

<file path=ppt/tags/tag97.xml><?xml version="1.0" encoding="utf-8"?>
<p:tagLst xmlns:a="http://schemas.openxmlformats.org/drawingml/2006/main" xmlns:r="http://schemas.openxmlformats.org/officeDocument/2006/relationships" xmlns:p="http://schemas.openxmlformats.org/presentationml/2006/main">
  <p:tag name="DVSHAPEID" val="XGSRrcgWSxxj5KxbL4B4hh"/>
</p:tagLst>
</file>

<file path=ppt/tags/tag98.xml><?xml version="1.0" encoding="utf-8"?>
<p:tagLst xmlns:a="http://schemas.openxmlformats.org/drawingml/2006/main" xmlns:r="http://schemas.openxmlformats.org/officeDocument/2006/relationships" xmlns:p="http://schemas.openxmlformats.org/presentationml/2006/main">
  <p:tag name="DVSHAPEID" val="8GkfN4SZZUHZ66PwBmbbhV"/>
</p:tagLst>
</file>

<file path=ppt/tags/tag99.xml><?xml version="1.0" encoding="utf-8"?>
<p:tagLst xmlns:a="http://schemas.openxmlformats.org/drawingml/2006/main" xmlns:r="http://schemas.openxmlformats.org/officeDocument/2006/relationships" xmlns:p="http://schemas.openxmlformats.org/presentationml/2006/main">
  <p:tag name="DVSHAPEID" val="gaECXDL4BfiFycxbob3TxC"/>
</p:tagLst>
</file>

<file path=ppt/theme/theme1.xml><?xml version="1.0" encoding="utf-8"?>
<a:theme xmlns:a="http://schemas.openxmlformats.org/drawingml/2006/main" name="NCDMPH Mai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NCDMPH Main Them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Custom Design">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NCDMPH Main Theme">
  <a:themeElements>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NCDMPH Main Theme</Template>
  <TotalTime>5241</TotalTime>
  <Words>993</Words>
  <Application>Microsoft Office PowerPoint</Application>
  <PresentationFormat>On-screen Show (16:9)</PresentationFormat>
  <Paragraphs>191</Paragraphs>
  <Slides>14</Slides>
  <Notes>9</Notes>
  <HiddenSlides>0</HiddenSlides>
  <MMClips>0</MMClips>
  <ScaleCrop>false</ScaleCrop>
  <HeadingPairs>
    <vt:vector size="4" baseType="variant">
      <vt:variant>
        <vt:lpstr>Theme</vt:lpstr>
      </vt:variant>
      <vt:variant>
        <vt:i4>6</vt:i4>
      </vt:variant>
      <vt:variant>
        <vt:lpstr>Slide Titles</vt:lpstr>
      </vt:variant>
      <vt:variant>
        <vt:i4>14</vt:i4>
      </vt:variant>
    </vt:vector>
  </HeadingPairs>
  <TitlesOfParts>
    <vt:vector size="20" baseType="lpstr">
      <vt:lpstr>NCDMPH Main Theme</vt:lpstr>
      <vt:lpstr>Custom Design</vt:lpstr>
      <vt:lpstr>1_NCDMPH Main Theme</vt:lpstr>
      <vt:lpstr>Theme1</vt:lpstr>
      <vt:lpstr>1_Custom Design</vt:lpstr>
      <vt:lpstr>2_NCDMPH Main Theme</vt:lpstr>
      <vt:lpstr>Overall Workshop Objectives</vt:lpstr>
      <vt:lpstr>Administrative Announcements</vt:lpstr>
      <vt:lpstr>Introduction to the National Center for Disaster Medicine and Public Health</vt:lpstr>
      <vt:lpstr>Slide 4</vt:lpstr>
      <vt:lpstr>Slide 5</vt:lpstr>
      <vt:lpstr>Slide 6</vt:lpstr>
      <vt:lpstr>Selected NCDMPH projects,  products, &amp; resources</vt:lpstr>
      <vt:lpstr>Core Competencies</vt:lpstr>
      <vt:lpstr>Slide 9</vt:lpstr>
      <vt:lpstr>Slide 10</vt:lpstr>
      <vt:lpstr>Curriculum Recommendations</vt:lpstr>
      <vt:lpstr>Slide 12</vt:lpstr>
      <vt:lpstr>Scholarly Activity &amp; Outreach</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NCDMPH Brief for Dr. Smith</dc:title>
  <dc:creator>dberry</dc:creator>
  <cp:lastModifiedBy>Kelly Gulley</cp:lastModifiedBy>
  <cp:revision>869</cp:revision>
  <dcterms:created xsi:type="dcterms:W3CDTF">2010-09-29T15:15:13Z</dcterms:created>
  <dcterms:modified xsi:type="dcterms:W3CDTF">2014-09-08T15:14:50Z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Google.Documents.Tracking">
    <vt:lpwstr>true</vt:lpwstr>
  </property>
  <property fmtid="{D5CDD505-2E9C-101B-9397-08002B2CF9AE}" pid="3" name="Google.Documents.DocumentId">
    <vt:lpwstr>1pA5mAfF4rZmLkTJA8SbuQ-8OLc6mqKnVhMIXMDpDWDk</vt:lpwstr>
  </property>
  <property fmtid="{D5CDD505-2E9C-101B-9397-08002B2CF9AE}" pid="4" name="Google.Documents.RevisionId">
    <vt:lpwstr>04699072610780600916</vt:lpwstr>
  </property>
  <property fmtid="{D5CDD505-2E9C-101B-9397-08002B2CF9AE}" pid="5" name="Google.Documents.PluginVersion">
    <vt:lpwstr>2.0.2662.553</vt:lpwstr>
  </property>
  <property fmtid="{D5CDD505-2E9C-101B-9397-08002B2CF9AE}" pid="6" name="Google.Documents.MergeIncapabilityFlags">
    <vt:i4>0</vt:i4>
  </property>
</Properties>
</file>