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67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68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76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53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73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8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53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00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37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90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17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920B-CD83-4836-9332-B89038F13E83}" type="datetimeFigureOut">
              <a:rPr kumimoji="1" lang="ja-JP" altLang="en-US" smtClean="0"/>
              <a:t>2015/4/29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53BAD-1C3D-4267-A035-A5CAF5FB1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09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G:\2014年度\APCDEM\HakuchizuBW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982"/>
            <a:ext cx="9144001" cy="63800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正方形/長方形 4"/>
          <p:cNvSpPr/>
          <p:nvPr/>
        </p:nvSpPr>
        <p:spPr>
          <a:xfrm>
            <a:off x="0" y="44189"/>
            <a:ext cx="7865919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ja-JP" b="1" dirty="0" smtClean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</a:t>
            </a:r>
            <a:r>
              <a:rPr lang="en-GB" altLang="ja-JP" b="1" dirty="0" smtClean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b="1" smtClean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2</a:t>
            </a:r>
            <a:r>
              <a:rPr lang="en-GB" altLang="ja-JP" b="1" smtClean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 </a:t>
            </a:r>
            <a:r>
              <a:rPr lang="en-GB" altLang="ja-JP" b="1" dirty="0" smtClean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 map of Japan with borders between geographic areas and top 10 largest cities</a:t>
            </a:r>
            <a:endParaRPr lang="ja-JP" altLang="ja-JP" sz="16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073486" y="4851418"/>
            <a:ext cx="78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Tokyo</a:t>
            </a:r>
            <a:endParaRPr kumimoji="1" lang="en-GB" sz="1200" dirty="0"/>
          </a:p>
        </p:txBody>
      </p:sp>
      <p:sp>
        <p:nvSpPr>
          <p:cNvPr id="11" name="円/楕円 10"/>
          <p:cNvSpPr/>
          <p:nvPr/>
        </p:nvSpPr>
        <p:spPr>
          <a:xfrm>
            <a:off x="3423805" y="5164736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12" name="直線コネクタ 11"/>
          <p:cNvCxnSpPr>
            <a:stCxn id="11" idx="0"/>
            <a:endCxn id="13" idx="2"/>
          </p:cNvCxnSpPr>
          <p:nvPr/>
        </p:nvCxnSpPr>
        <p:spPr>
          <a:xfrm flipH="1" flipV="1">
            <a:off x="3330286" y="4407386"/>
            <a:ext cx="127290" cy="757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2935431" y="4130387"/>
            <a:ext cx="78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Osaka</a:t>
            </a:r>
            <a:endParaRPr kumimoji="1" lang="en-GB" sz="1200" dirty="0"/>
          </a:p>
        </p:txBody>
      </p:sp>
      <p:sp>
        <p:nvSpPr>
          <p:cNvPr id="25" name="円/楕円 24"/>
          <p:cNvSpPr/>
          <p:nvPr/>
        </p:nvSpPr>
        <p:spPr>
          <a:xfrm>
            <a:off x="3564081" y="5094142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26" name="直線コネクタ 25"/>
          <p:cNvCxnSpPr>
            <a:stCxn id="25" idx="0"/>
            <a:endCxn id="27" idx="2"/>
          </p:cNvCxnSpPr>
          <p:nvPr/>
        </p:nvCxnSpPr>
        <p:spPr>
          <a:xfrm flipV="1">
            <a:off x="3597852" y="4086245"/>
            <a:ext cx="143853" cy="1007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346850" y="3809246"/>
            <a:ext cx="78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Kyoto</a:t>
            </a:r>
            <a:endParaRPr kumimoji="1" lang="en-GB" sz="1200" dirty="0"/>
          </a:p>
        </p:txBody>
      </p:sp>
      <p:sp>
        <p:nvSpPr>
          <p:cNvPr id="30" name="円/楕円 29"/>
          <p:cNvSpPr/>
          <p:nvPr/>
        </p:nvSpPr>
        <p:spPr>
          <a:xfrm>
            <a:off x="4959062" y="5187206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31" name="直線コネクタ 30"/>
          <p:cNvCxnSpPr>
            <a:stCxn id="30" idx="0"/>
            <a:endCxn id="32" idx="1"/>
          </p:cNvCxnSpPr>
          <p:nvPr/>
        </p:nvCxnSpPr>
        <p:spPr>
          <a:xfrm>
            <a:off x="4992833" y="5187206"/>
            <a:ext cx="620855" cy="5749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5613688" y="5623625"/>
            <a:ext cx="1285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Yokohama</a:t>
            </a:r>
            <a:endParaRPr kumimoji="1" lang="en-GB" sz="1200" dirty="0"/>
          </a:p>
        </p:txBody>
      </p:sp>
      <p:sp>
        <p:nvSpPr>
          <p:cNvPr id="37" name="円/楕円 36"/>
          <p:cNvSpPr/>
          <p:nvPr/>
        </p:nvSpPr>
        <p:spPr>
          <a:xfrm>
            <a:off x="5016211" y="5094142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38" name="直線コネクタ 37"/>
          <p:cNvCxnSpPr>
            <a:stCxn id="37" idx="6"/>
            <a:endCxn id="8" idx="1"/>
          </p:cNvCxnSpPr>
          <p:nvPr/>
        </p:nvCxnSpPr>
        <p:spPr>
          <a:xfrm flipV="1">
            <a:off x="5083752" y="4989918"/>
            <a:ext cx="989734" cy="1379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円/楕円 43"/>
          <p:cNvSpPr/>
          <p:nvPr/>
        </p:nvSpPr>
        <p:spPr>
          <a:xfrm>
            <a:off x="3202998" y="5071607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45" name="直線コネクタ 44"/>
          <p:cNvCxnSpPr>
            <a:stCxn id="44" idx="0"/>
            <a:endCxn id="46" idx="2"/>
          </p:cNvCxnSpPr>
          <p:nvPr/>
        </p:nvCxnSpPr>
        <p:spPr>
          <a:xfrm flipH="1" flipV="1">
            <a:off x="2540577" y="3762501"/>
            <a:ext cx="696192" cy="1309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/>
          <p:cNvSpPr txBox="1"/>
          <p:nvPr/>
        </p:nvSpPr>
        <p:spPr>
          <a:xfrm>
            <a:off x="2145722" y="3485502"/>
            <a:ext cx="78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Kobe</a:t>
            </a:r>
            <a:endParaRPr kumimoji="1" lang="en-GB" sz="1200" dirty="0"/>
          </a:p>
        </p:txBody>
      </p:sp>
      <p:sp>
        <p:nvSpPr>
          <p:cNvPr id="48" name="円/楕円 47"/>
          <p:cNvSpPr/>
          <p:nvPr/>
        </p:nvSpPr>
        <p:spPr>
          <a:xfrm>
            <a:off x="3944650" y="5139148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49" name="直線コネクタ 48"/>
          <p:cNvCxnSpPr>
            <a:stCxn id="48" idx="0"/>
            <a:endCxn id="50" idx="0"/>
          </p:cNvCxnSpPr>
          <p:nvPr/>
        </p:nvCxnSpPr>
        <p:spPr>
          <a:xfrm flipH="1">
            <a:off x="3944650" y="5139148"/>
            <a:ext cx="33771" cy="9831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3471214" y="6122253"/>
            <a:ext cx="946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Nagoya</a:t>
            </a:r>
            <a:endParaRPr kumimoji="1" lang="en-GB" sz="1200" dirty="0"/>
          </a:p>
        </p:txBody>
      </p:sp>
      <p:sp>
        <p:nvSpPr>
          <p:cNvPr id="58" name="円/楕円 57"/>
          <p:cNvSpPr/>
          <p:nvPr/>
        </p:nvSpPr>
        <p:spPr>
          <a:xfrm>
            <a:off x="6317672" y="1920697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59" name="直線コネクタ 58"/>
          <p:cNvCxnSpPr>
            <a:stCxn id="58" idx="1"/>
            <a:endCxn id="60" idx="2"/>
          </p:cNvCxnSpPr>
          <p:nvPr/>
        </p:nvCxnSpPr>
        <p:spPr>
          <a:xfrm flipH="1" flipV="1">
            <a:off x="6031923" y="1291673"/>
            <a:ext cx="295640" cy="6389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/>
          <p:cNvSpPr txBox="1"/>
          <p:nvPr/>
        </p:nvSpPr>
        <p:spPr>
          <a:xfrm>
            <a:off x="5496792" y="1014674"/>
            <a:ext cx="107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Sapporo</a:t>
            </a:r>
            <a:endParaRPr kumimoji="1" lang="en-GB" sz="1200" dirty="0"/>
          </a:p>
        </p:txBody>
      </p:sp>
      <p:sp>
        <p:nvSpPr>
          <p:cNvPr id="64" name="円/楕円 63"/>
          <p:cNvSpPr/>
          <p:nvPr/>
        </p:nvSpPr>
        <p:spPr>
          <a:xfrm>
            <a:off x="1474211" y="5187206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65" name="直線コネクタ 64"/>
          <p:cNvCxnSpPr>
            <a:stCxn id="64" idx="0"/>
            <a:endCxn id="66" idx="2"/>
          </p:cNvCxnSpPr>
          <p:nvPr/>
        </p:nvCxnSpPr>
        <p:spPr>
          <a:xfrm flipH="1" flipV="1">
            <a:off x="1327033" y="4270911"/>
            <a:ext cx="180949" cy="9162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814874" y="3993912"/>
            <a:ext cx="1024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Fukuoka</a:t>
            </a:r>
            <a:endParaRPr kumimoji="1" lang="en-GB" sz="1200" dirty="0"/>
          </a:p>
        </p:txBody>
      </p:sp>
      <p:sp>
        <p:nvSpPr>
          <p:cNvPr id="69" name="円/楕円 68"/>
          <p:cNvSpPr/>
          <p:nvPr/>
        </p:nvSpPr>
        <p:spPr>
          <a:xfrm>
            <a:off x="5022867" y="5149699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70" name="直線コネクタ 69"/>
          <p:cNvCxnSpPr>
            <a:stCxn id="69" idx="0"/>
            <a:endCxn id="71" idx="1"/>
          </p:cNvCxnSpPr>
          <p:nvPr/>
        </p:nvCxnSpPr>
        <p:spPr>
          <a:xfrm>
            <a:off x="5056638" y="5149699"/>
            <a:ext cx="1016847" cy="2430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6073485" y="5254293"/>
            <a:ext cx="1081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Kawasaki</a:t>
            </a:r>
            <a:endParaRPr kumimoji="1" lang="en-GB" sz="1200" dirty="0"/>
          </a:p>
        </p:txBody>
      </p:sp>
      <p:sp>
        <p:nvSpPr>
          <p:cNvPr id="77" name="円/楕円 76"/>
          <p:cNvSpPr/>
          <p:nvPr/>
        </p:nvSpPr>
        <p:spPr>
          <a:xfrm>
            <a:off x="4997539" y="4996499"/>
            <a:ext cx="67541" cy="6754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cxnSp>
        <p:nvCxnSpPr>
          <p:cNvPr id="78" name="直線コネクタ 77"/>
          <p:cNvCxnSpPr>
            <a:stCxn id="77" idx="0"/>
            <a:endCxn id="79" idx="1"/>
          </p:cNvCxnSpPr>
          <p:nvPr/>
        </p:nvCxnSpPr>
        <p:spPr>
          <a:xfrm flipV="1">
            <a:off x="5031310" y="4494206"/>
            <a:ext cx="1047373" cy="5022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/>
          <p:cNvSpPr txBox="1"/>
          <p:nvPr/>
        </p:nvSpPr>
        <p:spPr>
          <a:xfrm>
            <a:off x="6078683" y="4355706"/>
            <a:ext cx="78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Kyoto</a:t>
            </a:r>
            <a:endParaRPr kumimoji="1" lang="en-GB" sz="1200" dirty="0"/>
          </a:p>
        </p:txBody>
      </p:sp>
    </p:spTree>
    <p:extLst>
      <p:ext uri="{BB962C8B-B14F-4D97-AF65-F5344CB8AC3E}">
        <p14:creationId xmlns:p14="http://schemas.microsoft.com/office/powerpoint/2010/main" val="2439901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27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Ｐゴシック</vt:lpstr>
      <vt:lpstr>ＭＳ 明朝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Sae Ochi</dc:creator>
  <cp:lastModifiedBy>Sae Ochi</cp:lastModifiedBy>
  <cp:revision>6</cp:revision>
  <dcterms:created xsi:type="dcterms:W3CDTF">2015-03-03T08:09:20Z</dcterms:created>
  <dcterms:modified xsi:type="dcterms:W3CDTF">2015-04-29T11:33:56Z</dcterms:modified>
</cp:coreProperties>
</file>