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07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9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26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7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32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04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5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09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5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40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93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A0A4-9A7D-4296-B81B-92B66B37025D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1FC6-ADB8-48FA-A401-14B1E26934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53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35134" y="472638"/>
            <a:ext cx="6032846" cy="469675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768138" y="5444836"/>
            <a:ext cx="6675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Supplemental Figure 2.</a:t>
            </a:r>
            <a:r>
              <a:rPr lang="en-US" dirty="0"/>
              <a:t>  Steady state CO</a:t>
            </a:r>
            <a:r>
              <a:rPr lang="en-US" baseline="-25000" dirty="0"/>
              <a:t>2</a:t>
            </a:r>
            <a:r>
              <a:rPr lang="en-US" dirty="0"/>
              <a:t> concentration inside the isolator decreases as the blower flowrate increases. </a:t>
            </a:r>
          </a:p>
        </p:txBody>
      </p:sp>
    </p:spTree>
    <p:extLst>
      <p:ext uri="{BB962C8B-B14F-4D97-AF65-F5344CB8AC3E}">
        <p14:creationId xmlns:p14="http://schemas.microsoft.com/office/powerpoint/2010/main" val="3734822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Washington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Liang, Stephen</dc:creator>
  <cp:lastModifiedBy>Liang, Stephen</cp:lastModifiedBy>
  <cp:revision>1</cp:revision>
  <dcterms:created xsi:type="dcterms:W3CDTF">2020-12-23T21:37:39Z</dcterms:created>
  <dcterms:modified xsi:type="dcterms:W3CDTF">2020-12-23T21:37:53Z</dcterms:modified>
</cp:coreProperties>
</file>