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76617" y="4881498"/>
            <a:ext cx="3558540" cy="35179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38100" marR="30480">
              <a:lnSpc>
                <a:spcPts val="1250"/>
              </a:lnSpc>
              <a:spcBef>
                <a:spcPts val="200"/>
              </a:spcBef>
            </a:pPr>
            <a:r>
              <a:rPr dirty="0" sz="1100" b="1">
                <a:latin typeface="Times New Roman"/>
                <a:cs typeface="Times New Roman"/>
              </a:rPr>
              <a:t>Supplemental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Digital</a:t>
            </a:r>
            <a:r>
              <a:rPr dirty="0" sz="1100" spc="-3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Content</a:t>
            </a:r>
            <a:r>
              <a:rPr dirty="0" sz="1100" spc="-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Figure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2.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Preparedness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Cycle </a:t>
            </a:r>
            <a:r>
              <a:rPr dirty="0" sz="1100">
                <a:latin typeface="Times New Roman"/>
                <a:cs typeface="Times New Roman"/>
              </a:rPr>
              <a:t>WHO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Simulation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Exercise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Manual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2017</a:t>
            </a:r>
            <a:r>
              <a:rPr dirty="0" baseline="31746" sz="1050" spc="-15">
                <a:latin typeface="Times New Roman"/>
                <a:cs typeface="Times New Roman"/>
              </a:rPr>
              <a:t>3</a:t>
            </a:r>
            <a:endParaRPr baseline="31746" sz="105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0722" y="1101725"/>
            <a:ext cx="4517592" cy="32845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dcterms:created xsi:type="dcterms:W3CDTF">2022-11-19T14:15:17Z</dcterms:created>
  <dcterms:modified xsi:type="dcterms:W3CDTF">2022-11-19T14:15:17Z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2022-11-19T00:00:00Z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2022-11-19T00:00:00Z</vt:filetime>
  </property>
</Properties>
</file>