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79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95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05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18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96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64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07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1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41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41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96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D969F-C4A2-48D9-A997-DECE0221358F}" type="datetimeFigureOut">
              <a:rPr lang="pt-BR" smtClean="0"/>
              <a:t>11/02/2017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25911-AF85-454B-B2C7-7A7DB28748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6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3"/>
          <p:cNvSpPr>
            <a:spLocks noChangeArrowheads="1"/>
          </p:cNvSpPr>
          <p:nvPr/>
        </p:nvSpPr>
        <p:spPr bwMode="auto">
          <a:xfrm>
            <a:off x="10127746" y="6274484"/>
            <a:ext cx="1608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FITC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271292" y="3754746"/>
            <a:ext cx="6824083" cy="2488206"/>
            <a:chOff x="612093" y="1057346"/>
            <a:chExt cx="11015631" cy="4133067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255" y="1057346"/>
              <a:ext cx="10832469" cy="4133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612093" y="2187063"/>
              <a:ext cx="275308" cy="11859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129103" y="2488646"/>
              <a:ext cx="275308" cy="11859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9" name="Rectangle 133"/>
          <p:cNvSpPr>
            <a:spLocks noChangeArrowheads="1"/>
          </p:cNvSpPr>
          <p:nvPr/>
        </p:nvSpPr>
        <p:spPr bwMode="auto">
          <a:xfrm>
            <a:off x="5964082" y="6259370"/>
            <a:ext cx="1608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FITC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133"/>
          <p:cNvSpPr>
            <a:spLocks noChangeArrowheads="1"/>
          </p:cNvSpPr>
          <p:nvPr/>
        </p:nvSpPr>
        <p:spPr bwMode="auto">
          <a:xfrm rot="16200000">
            <a:off x="4615740" y="4874954"/>
            <a:ext cx="145895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PeCy-7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149941" y="429758"/>
            <a:ext cx="6979028" cy="2976625"/>
            <a:chOff x="465134" y="269875"/>
            <a:chExt cx="11322050" cy="4449763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134" y="269875"/>
              <a:ext cx="11322050" cy="4449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758543" y="1790163"/>
              <a:ext cx="258888" cy="10751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924276" y="1828355"/>
              <a:ext cx="249256" cy="10369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899301" y="4414781"/>
              <a:ext cx="792056" cy="279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07594" y="4378817"/>
              <a:ext cx="785612" cy="2382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5140031" y="701846"/>
            <a:ext cx="0" cy="54648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494033" y="3325370"/>
            <a:ext cx="554894" cy="7248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6431" y="78821"/>
            <a:ext cx="430884" cy="352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</a:t>
            </a:r>
            <a:endParaRPr lang="pt-BR" b="1" dirty="0"/>
          </a:p>
        </p:txBody>
      </p:sp>
      <p:grpSp>
        <p:nvGrpSpPr>
          <p:cNvPr id="20" name="Grupo 39"/>
          <p:cNvGrpSpPr/>
          <p:nvPr/>
        </p:nvGrpSpPr>
        <p:grpSpPr>
          <a:xfrm>
            <a:off x="193089" y="488700"/>
            <a:ext cx="4520807" cy="6191672"/>
            <a:chOff x="-27635" y="646360"/>
            <a:chExt cx="4520807" cy="6191672"/>
          </a:xfrm>
        </p:grpSpPr>
        <p:grpSp>
          <p:nvGrpSpPr>
            <p:cNvPr id="21" name="Group 20"/>
            <p:cNvGrpSpPr/>
            <p:nvPr/>
          </p:nvGrpSpPr>
          <p:grpSpPr>
            <a:xfrm>
              <a:off x="-27635" y="646360"/>
              <a:ext cx="4520807" cy="6191672"/>
              <a:chOff x="331484" y="127599"/>
              <a:chExt cx="4163098" cy="6257436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31484" y="127599"/>
                <a:ext cx="4163098" cy="321857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37924" y="3595753"/>
                <a:ext cx="3555951" cy="2789282"/>
              </a:xfrm>
              <a:prstGeom prst="rect">
                <a:avLst/>
              </a:prstGeom>
            </p:spPr>
          </p:pic>
        </p:grpSp>
        <p:sp>
          <p:nvSpPr>
            <p:cNvPr id="22" name="Oval 21"/>
            <p:cNvSpPr/>
            <p:nvPr/>
          </p:nvSpPr>
          <p:spPr>
            <a:xfrm>
              <a:off x="711412" y="2740487"/>
              <a:ext cx="1117032" cy="46107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3" name="Straight Connector 22"/>
            <p:cNvCxnSpPr>
              <a:stCxn id="22" idx="3"/>
            </p:cNvCxnSpPr>
            <p:nvPr/>
          </p:nvCxnSpPr>
          <p:spPr>
            <a:xfrm flipH="1">
              <a:off x="236431" y="3134038"/>
              <a:ext cx="638567" cy="30916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44742" y="6225703"/>
              <a:ext cx="916146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110" y="3635297"/>
              <a:ext cx="430884" cy="352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/>
                <a:t>B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426357" y="214561"/>
            <a:ext cx="43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63453" y="200500"/>
            <a:ext cx="43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</a:t>
            </a:r>
            <a:endParaRPr lang="pt-BR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03984" y="3354896"/>
            <a:ext cx="43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</a:t>
            </a:r>
            <a:endParaRPr lang="pt-BR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436879" y="3366625"/>
            <a:ext cx="43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</a:t>
            </a:r>
            <a:endParaRPr lang="pt-BR" b="1" dirty="0"/>
          </a:p>
        </p:txBody>
      </p:sp>
      <p:sp>
        <p:nvSpPr>
          <p:cNvPr id="32" name="CaixaDeTexto 40"/>
          <p:cNvSpPr txBox="1"/>
          <p:nvPr/>
        </p:nvSpPr>
        <p:spPr>
          <a:xfrm>
            <a:off x="10539298" y="6541872"/>
            <a:ext cx="15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Supplementary figure</a:t>
            </a:r>
            <a:endParaRPr lang="pt-BR" sz="1200" b="1" dirty="0"/>
          </a:p>
        </p:txBody>
      </p:sp>
      <p:sp>
        <p:nvSpPr>
          <p:cNvPr id="33" name="Rectangle 133"/>
          <p:cNvSpPr>
            <a:spLocks noChangeArrowheads="1"/>
          </p:cNvSpPr>
          <p:nvPr/>
        </p:nvSpPr>
        <p:spPr bwMode="auto">
          <a:xfrm rot="16200000">
            <a:off x="4615740" y="4874954"/>
            <a:ext cx="145895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PeCy-7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Rectangle 133"/>
          <p:cNvSpPr>
            <a:spLocks noChangeArrowheads="1"/>
          </p:cNvSpPr>
          <p:nvPr/>
        </p:nvSpPr>
        <p:spPr bwMode="auto">
          <a:xfrm rot="16200000">
            <a:off x="4506923" y="1627202"/>
            <a:ext cx="18828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CD 34-PE-Cy7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Rectangle 133"/>
          <p:cNvSpPr>
            <a:spLocks noChangeArrowheads="1"/>
          </p:cNvSpPr>
          <p:nvPr/>
        </p:nvSpPr>
        <p:spPr bwMode="auto">
          <a:xfrm rot="16200000">
            <a:off x="8187920" y="1797257"/>
            <a:ext cx="19875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CD 34-PE-Cy7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Rectangle 133"/>
          <p:cNvSpPr>
            <a:spLocks noChangeArrowheads="1"/>
          </p:cNvSpPr>
          <p:nvPr/>
        </p:nvSpPr>
        <p:spPr bwMode="auto">
          <a:xfrm>
            <a:off x="5912828" y="3197717"/>
            <a:ext cx="1783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VEGFR2-FITC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133"/>
          <p:cNvSpPr>
            <a:spLocks noChangeArrowheads="1"/>
          </p:cNvSpPr>
          <p:nvPr/>
        </p:nvSpPr>
        <p:spPr bwMode="auto">
          <a:xfrm>
            <a:off x="9712157" y="3195713"/>
            <a:ext cx="1783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VEGFR2-FITC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 rot="16200000">
            <a:off x="8625645" y="5027354"/>
            <a:ext cx="145895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solidFill>
                  <a:srgbClr val="000000"/>
                </a:solidFill>
                <a:latin typeface="+mn-lt"/>
              </a:rPr>
              <a:t>PeCy-7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507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Oliveira</dc:creator>
  <cp:lastModifiedBy>Vanessa Oliveira</cp:lastModifiedBy>
  <cp:revision>3</cp:revision>
  <dcterms:created xsi:type="dcterms:W3CDTF">2017-01-31T12:29:20Z</dcterms:created>
  <dcterms:modified xsi:type="dcterms:W3CDTF">2017-02-11T16:17:59Z</dcterms:modified>
</cp:coreProperties>
</file>