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305A8-B592-4350-97A4-53A7109C66AA}" type="datetimeFigureOut">
              <a:rPr lang="en-IN" smtClean="0"/>
              <a:pPr/>
              <a:t>15-09-2017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F95CF-D9BF-4367-A10A-B47DA9E7E21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Gross digital photograph measured</a:t>
            </a:r>
            <a:r>
              <a:rPr lang="en-IN" baseline="0" dirty="0" smtClean="0"/>
              <a:t> in Image J</a:t>
            </a:r>
            <a:r>
              <a:rPr lang="en-IN" dirty="0" smtClean="0"/>
              <a:t> showing :</a:t>
            </a:r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longest diameter of the placenta along the X axis (A);The longest diameter along the Y axis (B); The longest measurement along the X axis passing through the umbilical cord insertion (C). The longest measurement along the Y axis passing through the umbilical cord insertion (D).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F95CF-D9BF-4367-A10A-B47DA9E7E214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Gross digital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photograph 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measured 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J:</a:t>
            </a:r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shortest distance from UC insertion to placental margin along the X axis (e), The shortest distance from UC insertion to placental margin along the Y axis (d)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F95CF-D9BF-4367-A10A-B47DA9E7E214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yatri\Documents\placental pathology\placental shape- salafia and yampolsky\For publication\Redone EI\For publication redone EI\gross Figure 1 (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3400" cy="3276600"/>
          </a:xfrm>
          <a:prstGeom prst="rect">
            <a:avLst/>
          </a:prstGeom>
          <a:noFill/>
        </p:spPr>
      </p:pic>
      <p:pic>
        <p:nvPicPr>
          <p:cNvPr id="1028" name="Picture 4" descr="C:\Users\Gayatri\Documents\placental pathology\placental shape- salafia and yampolsky\For publication\Redone EI\For publication redone EI\gross Figure 1 (C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4343400" cy="3276600"/>
          </a:xfrm>
          <a:prstGeom prst="rect">
            <a:avLst/>
          </a:prstGeom>
          <a:noFill/>
        </p:spPr>
      </p:pic>
      <p:pic>
        <p:nvPicPr>
          <p:cNvPr id="1029" name="Picture 5" descr="C:\Users\Gayatri\Documents\placental pathology\placental shape- salafia and yampolsky\For publication\Redone EI\For publication redone EI\gross Figure 1 (D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429000"/>
            <a:ext cx="4419600" cy="3185667"/>
          </a:xfrm>
          <a:prstGeom prst="rect">
            <a:avLst/>
          </a:prstGeom>
          <a:noFill/>
        </p:spPr>
      </p:pic>
      <p:pic>
        <p:nvPicPr>
          <p:cNvPr id="1030" name="Picture 6" descr="C:\Users\Gayatri\Documents\placental pathology\placental shape- salafia and yampolsky\For publication\Redone EI\For publication redone EI\Untitled (B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0"/>
            <a:ext cx="4419600" cy="329484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457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A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57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B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733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C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810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D</a:t>
            </a:r>
            <a:endParaRPr lang="en-I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yatri\Documents\placental pathology\placental shape- salafia and yampolsky\For publication\Redone EI\For publication redone EI\Untitled (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4343400" cy="3505200"/>
          </a:xfrm>
          <a:prstGeom prst="rect">
            <a:avLst/>
          </a:prstGeom>
          <a:noFill/>
        </p:spPr>
      </p:pic>
      <p:pic>
        <p:nvPicPr>
          <p:cNvPr id="2052" name="Picture 4" descr="C:\Users\Gayatri\Documents\placental pathology\placental shape- salafia and yampolsky\For publication\Redone EI\For publication redone EI\Untitled 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219200"/>
            <a:ext cx="4572000" cy="35096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600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e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1600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d</a:t>
            </a:r>
            <a:endParaRPr lang="en-I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110</Words>
  <Application>Microsoft Office PowerPoint</Application>
  <PresentationFormat>On-screen Show (4:3)</PresentationFormat>
  <Paragraphs>10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Gayatri</dc:creator>
  <cp:lastModifiedBy>Gayatri</cp:lastModifiedBy>
  <cp:revision>2</cp:revision>
  <dcterms:created xsi:type="dcterms:W3CDTF">2006-08-16T00:00:00Z</dcterms:created>
  <dcterms:modified xsi:type="dcterms:W3CDTF">2017-09-15T16:08:32Z</dcterms:modified>
</cp:coreProperties>
</file>