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3136" y="-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D3B5A-CEFF-4746-A2DA-CEBE97BE48AA}" type="datetimeFigureOut">
              <a:rPr lang="fr-FR" smtClean="0"/>
              <a:t>11/01/18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FCFB5-43EA-2044-AE4C-E721E9C1234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2151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D3B5A-CEFF-4746-A2DA-CEBE97BE48AA}" type="datetimeFigureOut">
              <a:rPr lang="fr-FR" smtClean="0"/>
              <a:t>11/01/18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FCFB5-43EA-2044-AE4C-E721E9C1234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5237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D3B5A-CEFF-4746-A2DA-CEBE97BE48AA}" type="datetimeFigureOut">
              <a:rPr lang="fr-FR" smtClean="0"/>
              <a:t>11/01/18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FCFB5-43EA-2044-AE4C-E721E9C1234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0194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D3B5A-CEFF-4746-A2DA-CEBE97BE48AA}" type="datetimeFigureOut">
              <a:rPr lang="fr-FR" smtClean="0"/>
              <a:t>11/01/18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FCFB5-43EA-2044-AE4C-E721E9C1234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8748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D3B5A-CEFF-4746-A2DA-CEBE97BE48AA}" type="datetimeFigureOut">
              <a:rPr lang="fr-FR" smtClean="0"/>
              <a:t>11/01/18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FCFB5-43EA-2044-AE4C-E721E9C1234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8241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D3B5A-CEFF-4746-A2DA-CEBE97BE48AA}" type="datetimeFigureOut">
              <a:rPr lang="fr-FR" smtClean="0"/>
              <a:t>11/01/18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FCFB5-43EA-2044-AE4C-E721E9C1234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757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D3B5A-CEFF-4746-A2DA-CEBE97BE48AA}" type="datetimeFigureOut">
              <a:rPr lang="fr-FR" smtClean="0"/>
              <a:t>11/01/18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FCFB5-43EA-2044-AE4C-E721E9C1234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102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D3B5A-CEFF-4746-A2DA-CEBE97BE48AA}" type="datetimeFigureOut">
              <a:rPr lang="fr-FR" smtClean="0"/>
              <a:t>11/01/18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FCFB5-43EA-2044-AE4C-E721E9C1234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7596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D3B5A-CEFF-4746-A2DA-CEBE97BE48AA}" type="datetimeFigureOut">
              <a:rPr lang="fr-FR" smtClean="0"/>
              <a:t>11/01/18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FCFB5-43EA-2044-AE4C-E721E9C1234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9938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D3B5A-CEFF-4746-A2DA-CEBE97BE48AA}" type="datetimeFigureOut">
              <a:rPr lang="fr-FR" smtClean="0"/>
              <a:t>11/01/18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FCFB5-43EA-2044-AE4C-E721E9C1234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931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D3B5A-CEFF-4746-A2DA-CEBE97BE48AA}" type="datetimeFigureOut">
              <a:rPr lang="fr-FR" smtClean="0"/>
              <a:t>11/01/18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FCFB5-43EA-2044-AE4C-E721E9C1234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4454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D3B5A-CEFF-4746-A2DA-CEBE97BE48AA}" type="datetimeFigureOut">
              <a:rPr lang="fr-FR" smtClean="0"/>
              <a:t>11/01/18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FCFB5-43EA-2044-AE4C-E721E9C1234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9864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ourbes de croissanc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260" y="5613205"/>
            <a:ext cx="6413500" cy="2476500"/>
          </a:xfrm>
          <a:prstGeom prst="rect">
            <a:avLst/>
          </a:prstGeom>
        </p:spPr>
      </p:pic>
      <p:pic>
        <p:nvPicPr>
          <p:cNvPr id="6" name="Image 5" descr="taille des portées EPAPP G28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100" y="3091328"/>
            <a:ext cx="2906993" cy="2092623"/>
          </a:xfrm>
          <a:prstGeom prst="rect">
            <a:avLst/>
          </a:prstGeom>
        </p:spPr>
      </p:pic>
      <p:pic>
        <p:nvPicPr>
          <p:cNvPr id="7" name="Image 6" descr="taille des portées EPAPP naissance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1532" y="3091328"/>
            <a:ext cx="2939228" cy="2147096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339881" y="214627"/>
            <a:ext cx="2385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Supplementary</a:t>
            </a:r>
            <a:r>
              <a:rPr lang="fr-FR" dirty="0" smtClean="0"/>
              <a:t> figure 1</a:t>
            </a:r>
            <a:endParaRPr lang="fr-FR" dirty="0"/>
          </a:p>
        </p:txBody>
      </p:sp>
      <p:pic>
        <p:nvPicPr>
          <p:cNvPr id="9" name="Image 8" descr="durée gestation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645" y="912164"/>
            <a:ext cx="3191946" cy="200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8101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</Words>
  <Application>Microsoft Macintosh PowerPoint</Application>
  <PresentationFormat>Présentation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genevieve JOLIVET</dc:creator>
  <cp:lastModifiedBy>genevieve JOLIVET</cp:lastModifiedBy>
  <cp:revision>2</cp:revision>
  <cp:lastPrinted>2018-01-11T12:49:23Z</cp:lastPrinted>
  <dcterms:created xsi:type="dcterms:W3CDTF">2018-01-11T12:47:05Z</dcterms:created>
  <dcterms:modified xsi:type="dcterms:W3CDTF">2018-01-11T13:35:27Z</dcterms:modified>
</cp:coreProperties>
</file>