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3304" y="-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4635-23B9-7D4E-BA7B-E38CDE40B263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C46A-27D1-0D4C-B047-D145DB8C68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443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4635-23B9-7D4E-BA7B-E38CDE40B263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C46A-27D1-0D4C-B047-D145DB8C68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544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4635-23B9-7D4E-BA7B-E38CDE40B263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C46A-27D1-0D4C-B047-D145DB8C68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236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4635-23B9-7D4E-BA7B-E38CDE40B263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C46A-27D1-0D4C-B047-D145DB8C68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634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4635-23B9-7D4E-BA7B-E38CDE40B263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C46A-27D1-0D4C-B047-D145DB8C68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02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4635-23B9-7D4E-BA7B-E38CDE40B263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C46A-27D1-0D4C-B047-D145DB8C68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044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4635-23B9-7D4E-BA7B-E38CDE40B263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C46A-27D1-0D4C-B047-D145DB8C68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397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4635-23B9-7D4E-BA7B-E38CDE40B263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C46A-27D1-0D4C-B047-D145DB8C68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49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4635-23B9-7D4E-BA7B-E38CDE40B263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C46A-27D1-0D4C-B047-D145DB8C68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31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4635-23B9-7D4E-BA7B-E38CDE40B263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C46A-27D1-0D4C-B047-D145DB8C68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616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54635-23B9-7D4E-BA7B-E38CDE40B263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EC46A-27D1-0D4C-B047-D145DB8C68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6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54635-23B9-7D4E-BA7B-E38CDE40B263}" type="datetimeFigureOut">
              <a:rPr lang="fr-FR" smtClean="0"/>
              <a:t>11/01/18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EC46A-27D1-0D4C-B047-D145DB8C68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9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jpeg"/><Relationship Id="rId5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19530" y="80540"/>
            <a:ext cx="2385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Supplementary</a:t>
            </a:r>
            <a:r>
              <a:rPr lang="fr-FR" dirty="0" smtClean="0"/>
              <a:t> </a:t>
            </a:r>
            <a:r>
              <a:rPr lang="fr-FR" smtClean="0"/>
              <a:t>figure </a:t>
            </a:r>
            <a:r>
              <a:rPr lang="fr-FR" smtClean="0"/>
              <a:t>2</a:t>
            </a:r>
            <a:endParaRPr lang="fr-FR" dirty="0"/>
          </a:p>
        </p:txBody>
      </p:sp>
      <p:pic>
        <p:nvPicPr>
          <p:cNvPr id="8" name="Picture 4" descr="C:\Users\User\Documents\INRA ordenador\EPAPP\Datos\DNA Fragmentation\Frag Conejo Fotos\P137 01.tif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973" y="801575"/>
            <a:ext cx="4768651" cy="354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User\Documents\INRA ordenador\EPAPP\Datos\DNA Fragmentation\Frag Conejo Fotos\P137 02.tif"/>
          <p:cNvPicPr>
            <a:picLocks noChangeAspect="1" noChangeArrowheads="1"/>
          </p:cNvPicPr>
          <p:nvPr/>
        </p:nvPicPr>
        <p:blipFill>
          <a:blip r:embed="rId4">
            <a:alphaModFix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65000" contrast="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973" y="4787492"/>
            <a:ext cx="4768651" cy="3548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281352" y="920750"/>
            <a:ext cx="788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DAPI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281352" y="4968875"/>
            <a:ext cx="717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FITC</a:t>
            </a:r>
            <a:endParaRPr lang="fr-FR" sz="2400" dirty="0">
              <a:solidFill>
                <a:schemeClr val="bg1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3317875" y="5127625"/>
            <a:ext cx="206375" cy="302915"/>
          </a:xfrm>
          <a:prstGeom prst="straightConnector1">
            <a:avLst/>
          </a:prstGeom>
          <a:ln w="57150" cmpd="sng">
            <a:solidFill>
              <a:schemeClr val="bg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1517650" y="6899275"/>
            <a:ext cx="206375" cy="302915"/>
          </a:xfrm>
          <a:prstGeom prst="straightConnector1">
            <a:avLst/>
          </a:prstGeom>
          <a:ln w="57150" cmpd="sng">
            <a:solidFill>
              <a:schemeClr val="bg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H="1" flipV="1">
            <a:off x="4635500" y="7937500"/>
            <a:ext cx="292100" cy="259060"/>
          </a:xfrm>
          <a:prstGeom prst="straightConnector1">
            <a:avLst/>
          </a:prstGeom>
          <a:ln w="57150" cmpd="sng">
            <a:solidFill>
              <a:schemeClr val="bg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7973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5</Words>
  <Application>Microsoft Macintosh PowerPoint</Application>
  <PresentationFormat>Présentation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genevieve JOLIVET</dc:creator>
  <cp:lastModifiedBy>genevieve JOLIVET</cp:lastModifiedBy>
  <cp:revision>8</cp:revision>
  <dcterms:created xsi:type="dcterms:W3CDTF">2017-04-06T07:47:30Z</dcterms:created>
  <dcterms:modified xsi:type="dcterms:W3CDTF">2018-01-11T07:41:33Z</dcterms:modified>
</cp:coreProperties>
</file>