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37" d="100"/>
          <a:sy n="37" d="100"/>
        </p:scale>
        <p:origin x="24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326E6-208B-406E-9A44-0F834DE7D2AE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57450" y="1241425"/>
            <a:ext cx="18827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21082-CC68-475C-9E90-61F8C52845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10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21082-CC68-475C-9E90-61F8C52845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607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4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53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6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619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1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8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727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37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69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070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61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BB5A1-27A1-45DF-A79A-ED307EC66845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1C295-1E2A-4909-ACC1-6847C8A23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30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3651" y="861374"/>
            <a:ext cx="6809513" cy="2380832"/>
            <a:chOff x="73651" y="973669"/>
            <a:chExt cx="6809513" cy="23808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23164" y="973669"/>
              <a:ext cx="3060000" cy="238083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651" y="973669"/>
              <a:ext cx="3060000" cy="713498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73651" y="4303070"/>
            <a:ext cx="6809513" cy="3336571"/>
            <a:chOff x="73651" y="4056053"/>
            <a:chExt cx="6809513" cy="333657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651" y="4056053"/>
              <a:ext cx="3060000" cy="23733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23164" y="4056053"/>
              <a:ext cx="3060000" cy="3336571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73651" y="8700504"/>
            <a:ext cx="6809513" cy="3333025"/>
            <a:chOff x="73651" y="8700504"/>
            <a:chExt cx="6809513" cy="33330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651" y="8700504"/>
              <a:ext cx="3060000" cy="164010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23164" y="8700504"/>
              <a:ext cx="3060000" cy="3333025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73651" y="144379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2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3651" y="676708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823164" y="67217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2b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3651" y="3882639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2c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823164" y="3878103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5731" y="833896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2e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825244" y="833442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83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10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Mars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Allaway, David</dc:creator>
  <cp:lastModifiedBy>Allaway, David</cp:lastModifiedBy>
  <cp:revision>3</cp:revision>
  <cp:lastPrinted>2018-10-23T16:20:05Z</cp:lastPrinted>
  <dcterms:created xsi:type="dcterms:W3CDTF">2018-10-23T16:08:14Z</dcterms:created>
  <dcterms:modified xsi:type="dcterms:W3CDTF">2018-10-23T16:20:10Z</dcterms:modified>
</cp:coreProperties>
</file>