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" roundtripDataSignature="AMtx7miMU5fVaecWY7ayjyKPBruTNkM3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DA83DDB9-EC63-4B7C-8465-C6403D876F96}">
  <a:tblStyle styleId="{DA83DDB9-EC63-4B7C-8465-C6403D876F9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C3963EB-107A-4E9B-8004-930B0A60BB1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60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" name="Google Shape;89;p1"/>
          <p:cNvGraphicFramePr/>
          <p:nvPr/>
        </p:nvGraphicFramePr>
        <p:xfrm>
          <a:off x="1412240" y="689186"/>
          <a:ext cx="9428500" cy="3977740"/>
        </p:xfrm>
        <a:graphic>
          <a:graphicData uri="http://schemas.openxmlformats.org/drawingml/2006/table">
            <a:tbl>
              <a:tblPr firstRow="1" bandRow="1">
                <a:noFill/>
                <a:tableStyleId>{DA83DDB9-EC63-4B7C-8465-C6403D876F96}</a:tableStyleId>
              </a:tblPr>
              <a:tblGrid>
                <a:gridCol w="1734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69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980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411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790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064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Time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Monday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Tuesday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Wednesday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Thursday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Friday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8-9am</a:t>
                      </a:r>
                      <a:endParaRPr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Research</a:t>
                      </a:r>
                      <a:endParaRPr sz="1800"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Research</a:t>
                      </a: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Research</a:t>
                      </a: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Research</a:t>
                      </a: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Research</a:t>
                      </a: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9-10am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10-11am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11-12pm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12-1pm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Lunch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Lunch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Lunch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Lunch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Lunch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1-2pm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Research</a:t>
                      </a: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Research</a:t>
                      </a: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Research</a:t>
                      </a: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Research</a:t>
                      </a: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Research</a:t>
                      </a: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DB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2-3pm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3-4pm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4-5pm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Professional Development Talk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Journal Club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Social Hour</a:t>
                      </a:r>
                      <a:endParaRPr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90" name="Google Shape;90;p1"/>
          <p:cNvSpPr txBox="1"/>
          <p:nvPr/>
        </p:nvSpPr>
        <p:spPr>
          <a:xfrm>
            <a:off x="2940333" y="4973468"/>
            <a:ext cx="631133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1: Sample weekly schedule illustrating the summer research programming. 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Potential Professional Development Topics: imposter syndrome, leveraging mentoring, navigating physician-scientists training pathway as student with an underrepresented identity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72</Words>
  <Application>Microsoft Office PowerPoint</Application>
  <PresentationFormat>Custom</PresentationFormat>
  <Paragraphs>36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Rio Barrere-Cain</dc:creator>
  <cp:lastModifiedBy>sundari.ka</cp:lastModifiedBy>
  <cp:revision>3</cp:revision>
  <dcterms:created xsi:type="dcterms:W3CDTF">2022-07-03T04:56:09Z</dcterms:created>
  <dcterms:modified xsi:type="dcterms:W3CDTF">2022-09-30T11:46:54Z</dcterms:modified>
</cp:coreProperties>
</file>